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16" r:id="rId1"/>
  </p:sldMasterIdLst>
  <p:notesMasterIdLst>
    <p:notesMasterId r:id="rId20"/>
  </p:notesMasterIdLst>
  <p:sldIdLst>
    <p:sldId id="256" r:id="rId2"/>
    <p:sldId id="361" r:id="rId3"/>
    <p:sldId id="340" r:id="rId4"/>
    <p:sldId id="380" r:id="rId5"/>
    <p:sldId id="383" r:id="rId6"/>
    <p:sldId id="374" r:id="rId7"/>
    <p:sldId id="362" r:id="rId8"/>
    <p:sldId id="375" r:id="rId9"/>
    <p:sldId id="349" r:id="rId10"/>
    <p:sldId id="377" r:id="rId11"/>
    <p:sldId id="372" r:id="rId12"/>
    <p:sldId id="381" r:id="rId13"/>
    <p:sldId id="376" r:id="rId14"/>
    <p:sldId id="384" r:id="rId15"/>
    <p:sldId id="378" r:id="rId16"/>
    <p:sldId id="379" r:id="rId17"/>
    <p:sldId id="307" r:id="rId18"/>
    <p:sldId id="3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7"/>
    <a:srgbClr val="9A8B72"/>
    <a:srgbClr val="7B192D"/>
    <a:srgbClr val="6A0221"/>
    <a:srgbClr val="C0B198"/>
    <a:srgbClr val="826A4A"/>
    <a:srgbClr val="009DF1"/>
    <a:srgbClr val="FF9300"/>
    <a:srgbClr val="0070C0"/>
    <a:srgbClr val="D5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34"/>
    <p:restoredTop sz="50000"/>
  </p:normalViewPr>
  <p:slideViewPr>
    <p:cSldViewPr snapToGrid="0" snapToObjects="1">
      <p:cViewPr varScale="1">
        <p:scale>
          <a:sx n="108" d="100"/>
          <a:sy n="108" d="100"/>
        </p:scale>
        <p:origin x="216" y="624"/>
      </p:cViewPr>
      <p:guideLst/>
    </p:cSldViewPr>
  </p:slideViewPr>
  <p:outlineViewPr>
    <p:cViewPr>
      <p:scale>
        <a:sx n="33" d="100"/>
        <a:sy n="33" d="100"/>
      </p:scale>
      <p:origin x="0" y="-2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30CC9-E892-A24F-A3D4-BE1F877987EE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CBFB1D-FF3B-B546-B664-642D883C26FC}">
      <dgm:prSet phldrT="[Text]"/>
      <dgm:spPr>
        <a:solidFill>
          <a:srgbClr val="353537"/>
        </a:solidFill>
        <a:ln>
          <a:solidFill>
            <a:srgbClr val="353537"/>
          </a:solidFill>
        </a:ln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</a:p>
      </dgm:t>
    </dgm:pt>
    <dgm:pt modelId="{C2A52E97-EBCB-7742-A57F-DF25BE88BD8E}" type="parTrans" cxnId="{9F0E87F7-3237-6B40-A545-2E5D662D072D}">
      <dgm:prSet/>
      <dgm:spPr/>
      <dgm:t>
        <a:bodyPr/>
        <a:lstStyle/>
        <a:p>
          <a:endParaRPr lang="en-US"/>
        </a:p>
      </dgm:t>
    </dgm:pt>
    <dgm:pt modelId="{D96F3B53-3C09-314E-8AFB-A7ADA78FEE05}" type="sibTrans" cxnId="{9F0E87F7-3237-6B40-A545-2E5D662D072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97F3B56-018D-3741-94F5-009D08F02743}">
      <dgm:prSet phldrT="[Text]"/>
      <dgm:spPr>
        <a:solidFill>
          <a:srgbClr val="353537"/>
        </a:solidFill>
        <a:ln>
          <a:solidFill>
            <a:srgbClr val="353537"/>
          </a:solidFill>
        </a:ln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How</a:t>
          </a:r>
        </a:p>
      </dgm:t>
    </dgm:pt>
    <dgm:pt modelId="{2739B1EE-1D42-4944-9259-1DEC4B165BD8}" type="parTrans" cxnId="{87FF868E-C285-9C4F-BDBA-D54659E95F4F}">
      <dgm:prSet/>
      <dgm:spPr/>
      <dgm:t>
        <a:bodyPr/>
        <a:lstStyle/>
        <a:p>
          <a:endParaRPr lang="en-US"/>
        </a:p>
      </dgm:t>
    </dgm:pt>
    <dgm:pt modelId="{41178CCD-CDC8-1542-98C3-C21BEA09CCD9}" type="sibTrans" cxnId="{87FF868E-C285-9C4F-BDBA-D54659E95F4F}">
      <dgm:prSet/>
      <dgm:spPr/>
      <dgm:t>
        <a:bodyPr/>
        <a:lstStyle/>
        <a:p>
          <a:endParaRPr lang="en-US"/>
        </a:p>
      </dgm:t>
    </dgm:pt>
    <dgm:pt modelId="{027860A7-5EE9-6646-AD2B-1F52B29B4A51}">
      <dgm:prSet phldrT="[Text]"/>
      <dgm:spPr>
        <a:solidFill>
          <a:srgbClr val="353537"/>
        </a:solidFill>
        <a:ln>
          <a:solidFill>
            <a:srgbClr val="353537"/>
          </a:solidFill>
        </a:ln>
      </dgm:spPr>
      <dgm:t>
        <a:bodyPr/>
        <a:lstStyle/>
        <a:p>
          <a:pPr rtl="0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Who</a:t>
          </a:r>
        </a:p>
      </dgm:t>
    </dgm:pt>
    <dgm:pt modelId="{D63D1F31-F778-5B49-B665-9BC14332B90F}" type="parTrans" cxnId="{312C1460-4BA9-D54A-A36E-42914671F185}">
      <dgm:prSet/>
      <dgm:spPr/>
      <dgm:t>
        <a:bodyPr/>
        <a:lstStyle/>
        <a:p>
          <a:endParaRPr lang="en-US"/>
        </a:p>
      </dgm:t>
    </dgm:pt>
    <dgm:pt modelId="{108A70CC-08C3-D843-ABC5-A707BFCBA8BB}" type="sibTrans" cxnId="{312C1460-4BA9-D54A-A36E-42914671F185}">
      <dgm:prSet/>
      <dgm:spPr/>
      <dgm:t>
        <a:bodyPr/>
        <a:lstStyle/>
        <a:p>
          <a:endParaRPr lang="en-US"/>
        </a:p>
      </dgm:t>
    </dgm:pt>
    <dgm:pt modelId="{9325F89B-ACE6-2546-AF24-CFADE3FBF436}" type="pres">
      <dgm:prSet presAssocID="{0A430CC9-E892-A24F-A3D4-BE1F877987EE}" presName="Name0" presStyleCnt="0">
        <dgm:presLayoutVars>
          <dgm:chMax val="7"/>
          <dgm:chPref val="7"/>
          <dgm:dir/>
        </dgm:presLayoutVars>
      </dgm:prSet>
      <dgm:spPr/>
    </dgm:pt>
    <dgm:pt modelId="{B6FB55E6-61BA-9F4E-864A-25FC4688F0B0}" type="pres">
      <dgm:prSet presAssocID="{0A430CC9-E892-A24F-A3D4-BE1F877987EE}" presName="Name1" presStyleCnt="0"/>
      <dgm:spPr/>
    </dgm:pt>
    <dgm:pt modelId="{D37EE402-B6A8-9E4D-9560-465CB0FEA749}" type="pres">
      <dgm:prSet presAssocID="{0A430CC9-E892-A24F-A3D4-BE1F877987EE}" presName="cycle" presStyleCnt="0"/>
      <dgm:spPr/>
    </dgm:pt>
    <dgm:pt modelId="{83A6590D-4D29-0046-A439-18B3A84F835B}" type="pres">
      <dgm:prSet presAssocID="{0A430CC9-E892-A24F-A3D4-BE1F877987EE}" presName="srcNode" presStyleLbl="node1" presStyleIdx="0" presStyleCnt="3"/>
      <dgm:spPr/>
    </dgm:pt>
    <dgm:pt modelId="{353F1DBB-C95A-7443-8CF6-95393B9597FF}" type="pres">
      <dgm:prSet presAssocID="{0A430CC9-E892-A24F-A3D4-BE1F877987EE}" presName="conn" presStyleLbl="parChTrans1D2" presStyleIdx="0" presStyleCnt="1" custScaleX="67540" custScaleY="71528" custLinFactNeighborX="16969" custLinFactNeighborY="992"/>
      <dgm:spPr/>
    </dgm:pt>
    <dgm:pt modelId="{472E486F-9499-B943-ADFC-2ABF50DA9198}" type="pres">
      <dgm:prSet presAssocID="{0A430CC9-E892-A24F-A3D4-BE1F877987EE}" presName="extraNode" presStyleLbl="node1" presStyleIdx="0" presStyleCnt="3"/>
      <dgm:spPr/>
    </dgm:pt>
    <dgm:pt modelId="{CDFFDD9E-B18C-A646-A7BB-16843D3AF773}" type="pres">
      <dgm:prSet presAssocID="{0A430CC9-E892-A24F-A3D4-BE1F877987EE}" presName="dstNode" presStyleLbl="node1" presStyleIdx="0" presStyleCnt="3"/>
      <dgm:spPr/>
    </dgm:pt>
    <dgm:pt modelId="{E1869A4F-58E1-A04C-9020-08B21DFFD27C}" type="pres">
      <dgm:prSet presAssocID="{C1CBFB1D-FF3B-B546-B664-642D883C26FC}" presName="text_1" presStyleLbl="node1" presStyleIdx="0" presStyleCnt="3">
        <dgm:presLayoutVars>
          <dgm:bulletEnabled val="1"/>
        </dgm:presLayoutVars>
      </dgm:prSet>
      <dgm:spPr/>
    </dgm:pt>
    <dgm:pt modelId="{73212E8E-2525-4C49-B48F-530E7CBABF03}" type="pres">
      <dgm:prSet presAssocID="{C1CBFB1D-FF3B-B546-B664-642D883C26FC}" presName="accent_1" presStyleCnt="0"/>
      <dgm:spPr/>
    </dgm:pt>
    <dgm:pt modelId="{E51D0B6C-994E-1D4B-8E07-C8E4DCA42838}" type="pres">
      <dgm:prSet presAssocID="{C1CBFB1D-FF3B-B546-B664-642D883C26FC}" presName="accentRepeatNode" presStyleLbl="solidFgAcc1" presStyleIdx="0" presStyleCnt="3" custScaleX="75600" custScaleY="75600" custLinFactNeighborY="17748"/>
      <dgm:spPr>
        <a:ln w="104775"/>
      </dgm:spPr>
    </dgm:pt>
    <dgm:pt modelId="{0673F61B-7F2D-6C4E-B81C-296F58FC4B15}" type="pres">
      <dgm:prSet presAssocID="{B97F3B56-018D-3741-94F5-009D08F02743}" presName="text_2" presStyleLbl="node1" presStyleIdx="1" presStyleCnt="3" custLinFactNeighborX="566" custLinFactNeighborY="542">
        <dgm:presLayoutVars>
          <dgm:bulletEnabled val="1"/>
        </dgm:presLayoutVars>
      </dgm:prSet>
      <dgm:spPr/>
    </dgm:pt>
    <dgm:pt modelId="{6FF94889-C70C-2E4E-A9E6-F2FE88EF5BA6}" type="pres">
      <dgm:prSet presAssocID="{B97F3B56-018D-3741-94F5-009D08F02743}" presName="accent_2" presStyleCnt="0"/>
      <dgm:spPr/>
    </dgm:pt>
    <dgm:pt modelId="{0AB7E2A0-A276-B94D-BEEC-9288C5B02F83}" type="pres">
      <dgm:prSet presAssocID="{B97F3B56-018D-3741-94F5-009D08F02743}" presName="accentRepeatNode" presStyleLbl="solidFgAcc1" presStyleIdx="1" presStyleCnt="3" custScaleX="75600" custScaleY="75600" custLinFactNeighborX="7705" custLinFactNeighborY="681"/>
      <dgm:spPr>
        <a:ln w="104775"/>
      </dgm:spPr>
    </dgm:pt>
    <dgm:pt modelId="{5D749E7D-0FBF-C943-91F1-5717561816D3}" type="pres">
      <dgm:prSet presAssocID="{027860A7-5EE9-6646-AD2B-1F52B29B4A51}" presName="text_3" presStyleLbl="node1" presStyleIdx="2" presStyleCnt="3" custAng="0" custLinFactNeighborY="0">
        <dgm:presLayoutVars>
          <dgm:bulletEnabled val="1"/>
        </dgm:presLayoutVars>
      </dgm:prSet>
      <dgm:spPr/>
    </dgm:pt>
    <dgm:pt modelId="{70C84E8D-A7BA-0F48-B34F-EF3975F5EE3D}" type="pres">
      <dgm:prSet presAssocID="{027860A7-5EE9-6646-AD2B-1F52B29B4A51}" presName="accent_3" presStyleCnt="0"/>
      <dgm:spPr/>
    </dgm:pt>
    <dgm:pt modelId="{078F98B9-6985-784C-8F08-5AE50EE03C79}" type="pres">
      <dgm:prSet presAssocID="{027860A7-5EE9-6646-AD2B-1F52B29B4A51}" presName="accentRepeatNode" presStyleLbl="solidFgAcc1" presStyleIdx="2" presStyleCnt="3" custScaleX="75600" custScaleY="75600" custLinFactNeighborY="-19720"/>
      <dgm:spPr>
        <a:ln w="104775"/>
      </dgm:spPr>
    </dgm:pt>
  </dgm:ptLst>
  <dgm:cxnLst>
    <dgm:cxn modelId="{3D1E571C-9D7C-A640-9347-E065B4518689}" type="presOf" srcId="{D96F3B53-3C09-314E-8AFB-A7ADA78FEE05}" destId="{353F1DBB-C95A-7443-8CF6-95393B9597FF}" srcOrd="0" destOrd="0" presId="urn:microsoft.com/office/officeart/2008/layout/VerticalCurvedList"/>
    <dgm:cxn modelId="{45D3AC5F-1DC9-3E4F-B149-77F41403A50A}" type="presOf" srcId="{027860A7-5EE9-6646-AD2B-1F52B29B4A51}" destId="{5D749E7D-0FBF-C943-91F1-5717561816D3}" srcOrd="0" destOrd="0" presId="urn:microsoft.com/office/officeart/2008/layout/VerticalCurvedList"/>
    <dgm:cxn modelId="{312C1460-4BA9-D54A-A36E-42914671F185}" srcId="{0A430CC9-E892-A24F-A3D4-BE1F877987EE}" destId="{027860A7-5EE9-6646-AD2B-1F52B29B4A51}" srcOrd="2" destOrd="0" parTransId="{D63D1F31-F778-5B49-B665-9BC14332B90F}" sibTransId="{108A70CC-08C3-D843-ABC5-A707BFCBA8BB}"/>
    <dgm:cxn modelId="{D182687F-0427-3D44-A587-D0AD5F8F3534}" type="presOf" srcId="{0A430CC9-E892-A24F-A3D4-BE1F877987EE}" destId="{9325F89B-ACE6-2546-AF24-CFADE3FBF436}" srcOrd="0" destOrd="0" presId="urn:microsoft.com/office/officeart/2008/layout/VerticalCurvedList"/>
    <dgm:cxn modelId="{87FF868E-C285-9C4F-BDBA-D54659E95F4F}" srcId="{0A430CC9-E892-A24F-A3D4-BE1F877987EE}" destId="{B97F3B56-018D-3741-94F5-009D08F02743}" srcOrd="1" destOrd="0" parTransId="{2739B1EE-1D42-4944-9259-1DEC4B165BD8}" sibTransId="{41178CCD-CDC8-1542-98C3-C21BEA09CCD9}"/>
    <dgm:cxn modelId="{013AD6B3-6894-8449-A7EE-F71A785C245E}" type="presOf" srcId="{C1CBFB1D-FF3B-B546-B664-642D883C26FC}" destId="{E1869A4F-58E1-A04C-9020-08B21DFFD27C}" srcOrd="0" destOrd="0" presId="urn:microsoft.com/office/officeart/2008/layout/VerticalCurvedList"/>
    <dgm:cxn modelId="{EAA30BF4-17CD-3142-9D95-F09E653ECECA}" type="presOf" srcId="{B97F3B56-018D-3741-94F5-009D08F02743}" destId="{0673F61B-7F2D-6C4E-B81C-296F58FC4B15}" srcOrd="0" destOrd="0" presId="urn:microsoft.com/office/officeart/2008/layout/VerticalCurvedList"/>
    <dgm:cxn modelId="{9F0E87F7-3237-6B40-A545-2E5D662D072D}" srcId="{0A430CC9-E892-A24F-A3D4-BE1F877987EE}" destId="{C1CBFB1D-FF3B-B546-B664-642D883C26FC}" srcOrd="0" destOrd="0" parTransId="{C2A52E97-EBCB-7742-A57F-DF25BE88BD8E}" sibTransId="{D96F3B53-3C09-314E-8AFB-A7ADA78FEE05}"/>
    <dgm:cxn modelId="{E6EF8A9A-A8C8-5948-BF91-DEB78174A23B}" type="presParOf" srcId="{9325F89B-ACE6-2546-AF24-CFADE3FBF436}" destId="{B6FB55E6-61BA-9F4E-864A-25FC4688F0B0}" srcOrd="0" destOrd="0" presId="urn:microsoft.com/office/officeart/2008/layout/VerticalCurvedList"/>
    <dgm:cxn modelId="{13E19BF4-885A-DE48-9E2F-1D9D825E6BE7}" type="presParOf" srcId="{B6FB55E6-61BA-9F4E-864A-25FC4688F0B0}" destId="{D37EE402-B6A8-9E4D-9560-465CB0FEA749}" srcOrd="0" destOrd="0" presId="urn:microsoft.com/office/officeart/2008/layout/VerticalCurvedList"/>
    <dgm:cxn modelId="{F2B69DDF-375A-C34F-86C5-32C397CEB79F}" type="presParOf" srcId="{D37EE402-B6A8-9E4D-9560-465CB0FEA749}" destId="{83A6590D-4D29-0046-A439-18B3A84F835B}" srcOrd="0" destOrd="0" presId="urn:microsoft.com/office/officeart/2008/layout/VerticalCurvedList"/>
    <dgm:cxn modelId="{C2C350C0-4E2D-1542-9F3E-3154320217E0}" type="presParOf" srcId="{D37EE402-B6A8-9E4D-9560-465CB0FEA749}" destId="{353F1DBB-C95A-7443-8CF6-95393B9597FF}" srcOrd="1" destOrd="0" presId="urn:microsoft.com/office/officeart/2008/layout/VerticalCurvedList"/>
    <dgm:cxn modelId="{6F7DBB54-7187-2043-A97E-A40D98F74EB6}" type="presParOf" srcId="{D37EE402-B6A8-9E4D-9560-465CB0FEA749}" destId="{472E486F-9499-B943-ADFC-2ABF50DA9198}" srcOrd="2" destOrd="0" presId="urn:microsoft.com/office/officeart/2008/layout/VerticalCurvedList"/>
    <dgm:cxn modelId="{2C3153CB-25DB-1041-84E5-1E4DB2A4FB56}" type="presParOf" srcId="{D37EE402-B6A8-9E4D-9560-465CB0FEA749}" destId="{CDFFDD9E-B18C-A646-A7BB-16843D3AF773}" srcOrd="3" destOrd="0" presId="urn:microsoft.com/office/officeart/2008/layout/VerticalCurvedList"/>
    <dgm:cxn modelId="{2894D0DF-9D39-464A-8000-7BEE5B9E150F}" type="presParOf" srcId="{B6FB55E6-61BA-9F4E-864A-25FC4688F0B0}" destId="{E1869A4F-58E1-A04C-9020-08B21DFFD27C}" srcOrd="1" destOrd="0" presId="urn:microsoft.com/office/officeart/2008/layout/VerticalCurvedList"/>
    <dgm:cxn modelId="{0573F06B-0700-764E-BA8F-A49BC68DE881}" type="presParOf" srcId="{B6FB55E6-61BA-9F4E-864A-25FC4688F0B0}" destId="{73212E8E-2525-4C49-B48F-530E7CBABF03}" srcOrd="2" destOrd="0" presId="urn:microsoft.com/office/officeart/2008/layout/VerticalCurvedList"/>
    <dgm:cxn modelId="{2DFC0927-6D79-ED4C-81E6-D801241421E5}" type="presParOf" srcId="{73212E8E-2525-4C49-B48F-530E7CBABF03}" destId="{E51D0B6C-994E-1D4B-8E07-C8E4DCA42838}" srcOrd="0" destOrd="0" presId="urn:microsoft.com/office/officeart/2008/layout/VerticalCurvedList"/>
    <dgm:cxn modelId="{B8A3CA2B-58DE-8546-9544-2E2F6F1F4AE4}" type="presParOf" srcId="{B6FB55E6-61BA-9F4E-864A-25FC4688F0B0}" destId="{0673F61B-7F2D-6C4E-B81C-296F58FC4B15}" srcOrd="3" destOrd="0" presId="urn:microsoft.com/office/officeart/2008/layout/VerticalCurvedList"/>
    <dgm:cxn modelId="{05D36C35-5BA5-E643-94B5-403FB4E8EEC8}" type="presParOf" srcId="{B6FB55E6-61BA-9F4E-864A-25FC4688F0B0}" destId="{6FF94889-C70C-2E4E-A9E6-F2FE88EF5BA6}" srcOrd="4" destOrd="0" presId="urn:microsoft.com/office/officeart/2008/layout/VerticalCurvedList"/>
    <dgm:cxn modelId="{CA5B407A-241E-A84B-89B7-92648E929566}" type="presParOf" srcId="{6FF94889-C70C-2E4E-A9E6-F2FE88EF5BA6}" destId="{0AB7E2A0-A276-B94D-BEEC-9288C5B02F83}" srcOrd="0" destOrd="0" presId="urn:microsoft.com/office/officeart/2008/layout/VerticalCurvedList"/>
    <dgm:cxn modelId="{0DF9FC65-7155-A444-9A81-0656077295EA}" type="presParOf" srcId="{B6FB55E6-61BA-9F4E-864A-25FC4688F0B0}" destId="{5D749E7D-0FBF-C943-91F1-5717561816D3}" srcOrd="5" destOrd="0" presId="urn:microsoft.com/office/officeart/2008/layout/VerticalCurvedList"/>
    <dgm:cxn modelId="{43C885A2-0BFB-614E-8038-238606E41A65}" type="presParOf" srcId="{B6FB55E6-61BA-9F4E-864A-25FC4688F0B0}" destId="{70C84E8D-A7BA-0F48-B34F-EF3975F5EE3D}" srcOrd="6" destOrd="0" presId="urn:microsoft.com/office/officeart/2008/layout/VerticalCurvedList"/>
    <dgm:cxn modelId="{51E8F0FC-6A98-B043-9CEC-7184210B132C}" type="presParOf" srcId="{70C84E8D-A7BA-0F48-B34F-EF3975F5EE3D}" destId="{078F98B9-6985-784C-8F08-5AE50EE03C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1DBB-C95A-7443-8CF6-95393B9597FF}">
      <dsp:nvSpPr>
        <dsp:cNvPr id="0" name=""/>
        <dsp:cNvSpPr/>
      </dsp:nvSpPr>
      <dsp:spPr>
        <a:xfrm>
          <a:off x="-1918331" y="88038"/>
          <a:ext cx="2558223" cy="2709278"/>
        </a:xfrm>
        <a:prstGeom prst="blockArc">
          <a:avLst>
            <a:gd name="adj1" fmla="val 18900000"/>
            <a:gd name="adj2" fmla="val 2700000"/>
            <a:gd name="adj3" fmla="val 570"/>
          </a:avLst>
        </a:prstGeom>
        <a:noFill/>
        <a:ln w="1397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69A4F-58E1-A04C-9020-08B21DFFD27C}">
      <dsp:nvSpPr>
        <dsp:cNvPr id="0" name=""/>
        <dsp:cNvSpPr/>
      </dsp:nvSpPr>
      <dsp:spPr>
        <a:xfrm>
          <a:off x="393453" y="281020"/>
          <a:ext cx="5008885" cy="562041"/>
        </a:xfrm>
        <a:prstGeom prst="rect">
          <a:avLst/>
        </a:prstGeom>
        <a:solidFill>
          <a:srgbClr val="353537"/>
        </a:solidFill>
        <a:ln w="13970" cap="flat" cmpd="sng" algn="ctr">
          <a:solidFill>
            <a:srgbClr val="3535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120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</a:p>
      </dsp:txBody>
      <dsp:txXfrm>
        <a:off x="393453" y="281020"/>
        <a:ext cx="5008885" cy="562041"/>
      </dsp:txXfrm>
    </dsp:sp>
    <dsp:sp modelId="{E51D0B6C-994E-1D4B-8E07-C8E4DCA42838}">
      <dsp:nvSpPr>
        <dsp:cNvPr id="0" name=""/>
        <dsp:cNvSpPr/>
      </dsp:nvSpPr>
      <dsp:spPr>
        <a:xfrm>
          <a:off x="127888" y="421165"/>
          <a:ext cx="531128" cy="531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47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3F61B-7F2D-6C4E-B81C-296F58FC4B15}">
      <dsp:nvSpPr>
        <dsp:cNvPr id="0" name=""/>
        <dsp:cNvSpPr/>
      </dsp:nvSpPr>
      <dsp:spPr>
        <a:xfrm>
          <a:off x="624949" y="1127128"/>
          <a:ext cx="4804583" cy="562041"/>
        </a:xfrm>
        <a:prstGeom prst="rect">
          <a:avLst/>
        </a:prstGeom>
        <a:solidFill>
          <a:srgbClr val="353537"/>
        </a:solidFill>
        <a:ln w="13970" cap="flat" cmpd="sng" algn="ctr">
          <a:solidFill>
            <a:srgbClr val="3535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120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How</a:t>
          </a:r>
        </a:p>
      </dsp:txBody>
      <dsp:txXfrm>
        <a:off x="624949" y="1127128"/>
        <a:ext cx="4804583" cy="562041"/>
      </dsp:txXfrm>
    </dsp:sp>
    <dsp:sp modelId="{0AB7E2A0-A276-B94D-BEEC-9288C5B02F83}">
      <dsp:nvSpPr>
        <dsp:cNvPr id="0" name=""/>
        <dsp:cNvSpPr/>
      </dsp:nvSpPr>
      <dsp:spPr>
        <a:xfrm>
          <a:off x="386322" y="1144322"/>
          <a:ext cx="531128" cy="531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47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49E7D-0FBF-C943-91F1-5717561816D3}">
      <dsp:nvSpPr>
        <dsp:cNvPr id="0" name=""/>
        <dsp:cNvSpPr/>
      </dsp:nvSpPr>
      <dsp:spPr>
        <a:xfrm>
          <a:off x="393453" y="1967144"/>
          <a:ext cx="5008885" cy="562041"/>
        </a:xfrm>
        <a:prstGeom prst="rect">
          <a:avLst/>
        </a:prstGeom>
        <a:solidFill>
          <a:srgbClr val="353537"/>
        </a:solidFill>
        <a:ln w="13970" cap="flat" cmpd="sng" algn="ctr">
          <a:solidFill>
            <a:srgbClr val="3535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120" tIns="73660" rIns="73660" bIns="7366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Who</a:t>
          </a:r>
        </a:p>
      </dsp:txBody>
      <dsp:txXfrm>
        <a:off x="393453" y="1967144"/>
        <a:ext cx="5008885" cy="562041"/>
      </dsp:txXfrm>
    </dsp:sp>
    <dsp:sp modelId="{078F98B9-6985-784C-8F08-5AE50EE03C79}">
      <dsp:nvSpPr>
        <dsp:cNvPr id="0" name=""/>
        <dsp:cNvSpPr/>
      </dsp:nvSpPr>
      <dsp:spPr>
        <a:xfrm>
          <a:off x="127888" y="1844057"/>
          <a:ext cx="531128" cy="531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47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BE34-E959-5049-B5FF-37DB2EA9FDEA}" type="datetimeFigureOut">
              <a:rPr lang="en-US" smtClean="0"/>
              <a:t>3/17/23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2191-C3FB-6941-9662-E7B61F8C1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3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24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48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0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1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2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2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8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3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2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4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2191-C3FB-6941-9662-E7B61F8C1B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2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FA38D7B-B782-0A49-8CEB-46FB63D18E6D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016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99B6-8968-F542-95F6-5C0556596552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578B-F8E9-2542-BAEB-AC25EE49A91E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22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E375-F068-484A-A94D-378C3EDD399C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F1A3-05D2-EB4E-8A78-18C8E12B35C3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8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E81-9857-7246-99C5-901446B46D36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AFBA-FA2F-1B40-8845-D59CEBEE83D3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7826-4B3C-A148-87B9-9E041C279959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6F8-8832-B24D-AC12-5ACAAD790C5F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5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D84C-4240-8B44-B442-BED5440576AB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60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F1AC-C1B1-2044-9FD4-98C0BC9BA929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5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1FE7A08-581E-1D4E-9230-7716034D6053}" type="datetime1">
              <a:rPr lang="en-US" smtClean="0"/>
              <a:t>3/17/23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users.encs.concordia.ca/~mmann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sv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847" y="1960331"/>
            <a:ext cx="8050306" cy="1306755"/>
          </a:xfrm>
        </p:spPr>
        <p:txBody>
          <a:bodyPr>
            <a:noAutofit/>
          </a:bodyPr>
          <a:lstStyle/>
          <a:p>
            <a:pPr algn="ctr"/>
            <a:r>
              <a:rPr lang="en-US" sz="3400" i="1" dirty="0">
                <a:solidFill>
                  <a:srgbClr val="C0B198"/>
                </a:solidFill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Hidden in Plain Sight</a:t>
            </a:r>
            <a:r>
              <a:rPr lang="en-US" sz="3400" dirty="0">
                <a:solidFill>
                  <a:srgbClr val="C0B198"/>
                </a:solidFill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:</a:t>
            </a:r>
            <a:br>
              <a:rPr lang="en-US" sz="3400" b="1" dirty="0">
                <a:solidFill>
                  <a:srgbClr val="C0B198"/>
                </a:solidFill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</a:br>
            <a:r>
              <a:rPr lang="en-US" sz="3400" dirty="0">
                <a:solidFill>
                  <a:srgbClr val="C0B198"/>
                </a:solidFill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Exploring Encrypted Channels in Android apps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24014-57EC-5748-9B0A-120810EE79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902086" y="41096"/>
            <a:ext cx="3929467" cy="2183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B7C42-CB27-5894-FA86-46E27CC22711}"/>
              </a:ext>
            </a:extLst>
          </p:cNvPr>
          <p:cNvSpPr txBox="1"/>
          <p:nvPr/>
        </p:nvSpPr>
        <p:spPr>
          <a:xfrm>
            <a:off x="2070847" y="3590138"/>
            <a:ext cx="8219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Sajjad </a:t>
            </a:r>
            <a:r>
              <a:rPr lang="en-CA" sz="240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Pourali</a:t>
            </a:r>
            <a:r>
              <a:rPr lang="en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Nayanamana</a:t>
            </a:r>
            <a:r>
              <a:rPr lang="en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Samarasinghe, Mohammad Mannan</a:t>
            </a:r>
          </a:p>
          <a:p>
            <a:pPr algn="ctr"/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Concordia University, Montréal, Canada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E579F-B190-9DF8-11D7-1D533B1B57B4}"/>
              </a:ext>
            </a:extLst>
          </p:cNvPr>
          <p:cNvSpPr txBox="1"/>
          <p:nvPr/>
        </p:nvSpPr>
        <p:spPr>
          <a:xfrm>
            <a:off x="4205489" y="4685919"/>
            <a:ext cx="395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ACM CCS 2022, 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196580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Experiment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9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2C7106-05E2-7743-8688-71C4A5F1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515" y="1841158"/>
            <a:ext cx="7634993" cy="417658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Successfully analyzed apps: 12,598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Chosen from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androidrank.com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Nov. 25, 2021–Jan. 6, 2022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2x Pixel (4,6) devices with Android 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CCB64-0C8E-104E-40AE-C913FB5DEC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99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4895" y="4044462"/>
            <a:ext cx="2207066" cy="28135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367B32C-BEDF-9791-1A01-A01F72C33F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-2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9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Results: Prevalence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10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2C7106-05E2-7743-8688-71C4A5F1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515" y="1841158"/>
            <a:ext cx="8842752" cy="4176584"/>
          </a:xfrm>
        </p:spPr>
        <p:txBody>
          <a:bodyPr>
            <a:normAutofit/>
          </a:bodyPr>
          <a:lstStyle/>
          <a:p>
            <a:r>
              <a:rPr lang="en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6075/12,598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48.22%) of apps triggered encryption/decryption API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2887/6075 (47.52%) apps used custom encrypted in the network traffic, file storage</a:t>
            </a: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22 apps used https for authentication but exposed their token over an insecure non-HTTP (by using custom encrypted)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apps used two nested layers of encryption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67B32C-BEDF-9791-1A01-A01F72C3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21E6BB-6718-320C-EC3B-C1DAAFF5C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3677" y="414866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F UI Text" charset="0"/>
                <a:ea typeface="SF UI Text" charset="0"/>
                <a:cs typeface="SF UI Text" charset="0"/>
              </a:rPr>
              <a:t>Results: Encrypted communication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11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90346-7ED6-99C5-D93D-0DF29EDE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DEFB38D-B863-2ED0-007B-3C96509FC550}"/>
              </a:ext>
            </a:extLst>
          </p:cNvPr>
          <p:cNvSpPr txBox="1"/>
          <p:nvPr/>
        </p:nvSpPr>
        <p:spPr>
          <a:xfrm>
            <a:off x="2047899" y="6178913"/>
            <a:ext cx="89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78B457-F50B-FF48-0119-4D4C7FE6D0ED}"/>
              </a:ext>
            </a:extLst>
          </p:cNvPr>
          <p:cNvSpPr txBox="1"/>
          <p:nvPr/>
        </p:nvSpPr>
        <p:spPr>
          <a:xfrm>
            <a:off x="2047899" y="5603694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Custom Encrypted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EF3B8D-D569-C0B4-331A-0E0290BC4418}"/>
              </a:ext>
            </a:extLst>
          </p:cNvPr>
          <p:cNvSpPr txBox="1"/>
          <p:nvPr/>
        </p:nvSpPr>
        <p:spPr>
          <a:xfrm>
            <a:off x="1296864" y="5069774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alice.com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6F74F3-CCC0-F038-0D2A-E77912D67D3A}"/>
              </a:ext>
            </a:extLst>
          </p:cNvPr>
          <p:cNvSpPr txBox="1"/>
          <p:nvPr/>
        </p:nvSpPr>
        <p:spPr>
          <a:xfrm>
            <a:off x="2187294" y="5070748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bob.com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4EBAE8-AF98-D5E3-19C8-3522D94C9DA3}"/>
              </a:ext>
            </a:extLst>
          </p:cNvPr>
          <p:cNvSpPr txBox="1"/>
          <p:nvPr/>
        </p:nvSpPr>
        <p:spPr>
          <a:xfrm>
            <a:off x="1671303" y="1631361"/>
            <a:ext cx="815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2439E3-D822-0506-3ED4-D0FB3212BD06}"/>
              </a:ext>
            </a:extLst>
          </p:cNvPr>
          <p:cNvSpPr txBox="1"/>
          <p:nvPr/>
        </p:nvSpPr>
        <p:spPr>
          <a:xfrm>
            <a:off x="3664839" y="1632847"/>
            <a:ext cx="170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Custom Encrypted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72205C-18ED-EF2A-4727-AB3249FFDD2E}"/>
              </a:ext>
            </a:extLst>
          </p:cNvPr>
          <p:cNvSpPr txBox="1"/>
          <p:nvPr/>
        </p:nvSpPr>
        <p:spPr>
          <a:xfrm>
            <a:off x="6096000" y="1508250"/>
            <a:ext cx="1709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 Encrypted</a:t>
            </a:r>
          </a:p>
          <a:p>
            <a:pPr algn="ctr"/>
            <a:r>
              <a:rPr lang="en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Hosts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79E2C1-2E48-8587-FF13-CA2B52C6C4A1}"/>
              </a:ext>
            </a:extLst>
          </p:cNvPr>
          <p:cNvSpPr txBox="1"/>
          <p:nvPr/>
        </p:nvSpPr>
        <p:spPr>
          <a:xfrm>
            <a:off x="8549329" y="1488489"/>
            <a:ext cx="1709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</a:p>
          <a:p>
            <a:pPr algn="ctr"/>
            <a:r>
              <a:rPr lang="en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 Encrypted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2D6C020-0C16-BB08-84B1-A519E8B34CD3}"/>
              </a:ext>
            </a:extLst>
          </p:cNvPr>
          <p:cNvSpPr/>
          <p:nvPr/>
        </p:nvSpPr>
        <p:spPr>
          <a:xfrm>
            <a:off x="1720502" y="2106704"/>
            <a:ext cx="717467" cy="1076367"/>
          </a:xfrm>
          <a:custGeom>
            <a:avLst/>
            <a:gdLst>
              <a:gd name="connsiteX0" fmla="*/ 0 w 728180"/>
              <a:gd name="connsiteY0" fmla="*/ 724925 h 1092439"/>
              <a:gd name="connsiteX1" fmla="*/ 74 w 728180"/>
              <a:gd name="connsiteY1" fmla="*/ 359578 h 1092439"/>
              <a:gd name="connsiteX2" fmla="*/ 795 w 728180"/>
              <a:gd name="connsiteY2" fmla="*/ 260589 h 1092439"/>
              <a:gd name="connsiteX3" fmla="*/ 1630 w 728180"/>
              <a:gd name="connsiteY3" fmla="*/ 200820 h 1092439"/>
              <a:gd name="connsiteX4" fmla="*/ 5576 w 728180"/>
              <a:gd name="connsiteY4" fmla="*/ 114049 h 1092439"/>
              <a:gd name="connsiteX5" fmla="*/ 14546 w 728180"/>
              <a:gd name="connsiteY5" fmla="*/ 55661 h 1092439"/>
              <a:gd name="connsiteX6" fmla="*/ 71580 w 728180"/>
              <a:gd name="connsiteY6" fmla="*/ 9517 h 1092439"/>
              <a:gd name="connsiteX7" fmla="*/ 179969 w 728180"/>
              <a:gd name="connsiteY7" fmla="*/ 2842 h 1092439"/>
              <a:gd name="connsiteX8" fmla="*/ 252534 w 728180"/>
              <a:gd name="connsiteY8" fmla="*/ 1108 h 1092439"/>
              <a:gd name="connsiteX9" fmla="*/ 415252 w 728180"/>
              <a:gd name="connsiteY9" fmla="*/ 41 h 1092439"/>
              <a:gd name="connsiteX10" fmla="*/ 474672 w 728180"/>
              <a:gd name="connsiteY10" fmla="*/ 392 h 1092439"/>
              <a:gd name="connsiteX11" fmla="*/ 570122 w 728180"/>
              <a:gd name="connsiteY11" fmla="*/ 2978 h 1092439"/>
              <a:gd name="connsiteX12" fmla="*/ 640185 w 728180"/>
              <a:gd name="connsiteY12" fmla="*/ 7464 h 1092439"/>
              <a:gd name="connsiteX13" fmla="*/ 681328 w 728180"/>
              <a:gd name="connsiteY13" fmla="*/ 17047 h 1092439"/>
              <a:gd name="connsiteX14" fmla="*/ 711786 w 728180"/>
              <a:gd name="connsiteY14" fmla="*/ 57628 h 1092439"/>
              <a:gd name="connsiteX15" fmla="*/ 720375 w 728180"/>
              <a:gd name="connsiteY15" fmla="*/ 112600 h 1092439"/>
              <a:gd name="connsiteX16" fmla="*/ 723941 w 728180"/>
              <a:gd name="connsiteY16" fmla="*/ 164039 h 1092439"/>
              <a:gd name="connsiteX17" fmla="*/ 724987 w 728180"/>
              <a:gd name="connsiteY17" fmla="*/ 200111 h 1092439"/>
              <a:gd name="connsiteX18" fmla="*/ 725848 w 728180"/>
              <a:gd name="connsiteY18" fmla="*/ 246281 h 1092439"/>
              <a:gd name="connsiteX19" fmla="*/ 727977 w 728180"/>
              <a:gd name="connsiteY19" fmla="*/ 625110 h 1092439"/>
              <a:gd name="connsiteX20" fmla="*/ 727683 w 728180"/>
              <a:gd name="connsiteY20" fmla="*/ 757111 h 1092439"/>
              <a:gd name="connsiteX21" fmla="*/ 727268 w 728180"/>
              <a:gd name="connsiteY21" fmla="*/ 829703 h 1092439"/>
              <a:gd name="connsiteX22" fmla="*/ 724303 w 728180"/>
              <a:gd name="connsiteY22" fmla="*/ 930895 h 1092439"/>
              <a:gd name="connsiteX23" fmla="*/ 721808 w 728180"/>
              <a:gd name="connsiteY23" fmla="*/ 986677 h 1092439"/>
              <a:gd name="connsiteX24" fmla="*/ 714104 w 728180"/>
              <a:gd name="connsiteY24" fmla="*/ 1043746 h 1092439"/>
              <a:gd name="connsiteX25" fmla="*/ 706283 w 728180"/>
              <a:gd name="connsiteY25" fmla="*/ 1063492 h 1092439"/>
              <a:gd name="connsiteX26" fmla="*/ 695749 w 728180"/>
              <a:gd name="connsiteY26" fmla="*/ 1085085 h 1092439"/>
              <a:gd name="connsiteX27" fmla="*/ 683686 w 728180"/>
              <a:gd name="connsiteY27" fmla="*/ 1092440 h 1092439"/>
              <a:gd name="connsiteX28" fmla="*/ 474320 w 728180"/>
              <a:gd name="connsiteY28" fmla="*/ 1092285 h 1092439"/>
              <a:gd name="connsiteX29" fmla="*/ 44711 w 728180"/>
              <a:gd name="connsiteY29" fmla="*/ 1092382 h 1092439"/>
              <a:gd name="connsiteX30" fmla="*/ 32777 w 728180"/>
              <a:gd name="connsiteY30" fmla="*/ 1086223 h 1092439"/>
              <a:gd name="connsiteX31" fmla="*/ 17764 w 728180"/>
              <a:gd name="connsiteY31" fmla="*/ 1063139 h 1092439"/>
              <a:gd name="connsiteX32" fmla="*/ 8529 w 728180"/>
              <a:gd name="connsiteY32" fmla="*/ 1034227 h 1092439"/>
              <a:gd name="connsiteX33" fmla="*/ 2887 w 728180"/>
              <a:gd name="connsiteY33" fmla="*/ 961260 h 1092439"/>
              <a:gd name="connsiteX34" fmla="*/ 650 w 728180"/>
              <a:gd name="connsiteY34" fmla="*/ 837878 h 1092439"/>
              <a:gd name="connsiteX35" fmla="*/ 0 w 728180"/>
              <a:gd name="connsiteY35" fmla="*/ 724925 h 1092439"/>
              <a:gd name="connsiteX36" fmla="*/ 116117 w 728180"/>
              <a:gd name="connsiteY36" fmla="*/ 396040 h 1092439"/>
              <a:gd name="connsiteX37" fmla="*/ 117057 w 728180"/>
              <a:gd name="connsiteY37" fmla="*/ 651098 h 1092439"/>
              <a:gd name="connsiteX38" fmla="*/ 119477 w 728180"/>
              <a:gd name="connsiteY38" fmla="*/ 840521 h 1092439"/>
              <a:gd name="connsiteX39" fmla="*/ 123442 w 728180"/>
              <a:gd name="connsiteY39" fmla="*/ 901654 h 1092439"/>
              <a:gd name="connsiteX40" fmla="*/ 129639 w 728180"/>
              <a:gd name="connsiteY40" fmla="*/ 926711 h 1092439"/>
              <a:gd name="connsiteX41" fmla="*/ 139477 w 728180"/>
              <a:gd name="connsiteY41" fmla="*/ 933890 h 1092439"/>
              <a:gd name="connsiteX42" fmla="*/ 159877 w 728180"/>
              <a:gd name="connsiteY42" fmla="*/ 936236 h 1092439"/>
              <a:gd name="connsiteX43" fmla="*/ 223079 w 728180"/>
              <a:gd name="connsiteY43" fmla="*/ 939243 h 1092439"/>
              <a:gd name="connsiteX44" fmla="*/ 325588 w 728180"/>
              <a:gd name="connsiteY44" fmla="*/ 940792 h 1092439"/>
              <a:gd name="connsiteX45" fmla="*/ 433897 w 728180"/>
              <a:gd name="connsiteY45" fmla="*/ 939460 h 1092439"/>
              <a:gd name="connsiteX46" fmla="*/ 544522 w 728180"/>
              <a:gd name="connsiteY46" fmla="*/ 936927 h 1092439"/>
              <a:gd name="connsiteX47" fmla="*/ 583267 w 728180"/>
              <a:gd name="connsiteY47" fmla="*/ 934749 h 1092439"/>
              <a:gd name="connsiteX48" fmla="*/ 599594 w 728180"/>
              <a:gd name="connsiteY48" fmla="*/ 921702 h 1092439"/>
              <a:gd name="connsiteX49" fmla="*/ 602488 w 728180"/>
              <a:gd name="connsiteY49" fmla="*/ 909261 h 1092439"/>
              <a:gd name="connsiteX50" fmla="*/ 607034 w 728180"/>
              <a:gd name="connsiteY50" fmla="*/ 850900 h 1092439"/>
              <a:gd name="connsiteX51" fmla="*/ 610047 w 728180"/>
              <a:gd name="connsiteY51" fmla="*/ 721292 h 1092439"/>
              <a:gd name="connsiteX52" fmla="*/ 610316 w 728180"/>
              <a:gd name="connsiteY52" fmla="*/ 416884 h 1092439"/>
              <a:gd name="connsiteX53" fmla="*/ 610325 w 728180"/>
              <a:gd name="connsiteY53" fmla="*/ 131501 h 1092439"/>
              <a:gd name="connsiteX54" fmla="*/ 610325 w 728180"/>
              <a:gd name="connsiteY54" fmla="*/ 117460 h 1092439"/>
              <a:gd name="connsiteX55" fmla="*/ 597844 w 728180"/>
              <a:gd name="connsiteY55" fmla="*/ 117460 h 1092439"/>
              <a:gd name="connsiteX56" fmla="*/ 144514 w 728180"/>
              <a:gd name="connsiteY56" fmla="*/ 117434 h 1092439"/>
              <a:gd name="connsiteX57" fmla="*/ 132877 w 728180"/>
              <a:gd name="connsiteY57" fmla="*/ 117126 h 1092439"/>
              <a:gd name="connsiteX58" fmla="*/ 116462 w 728180"/>
              <a:gd name="connsiteY58" fmla="*/ 117905 h 1092439"/>
              <a:gd name="connsiteX59" fmla="*/ 116001 w 728180"/>
              <a:gd name="connsiteY59" fmla="*/ 124250 h 1092439"/>
              <a:gd name="connsiteX60" fmla="*/ 116117 w 728180"/>
              <a:gd name="connsiteY60" fmla="*/ 396040 h 1092439"/>
              <a:gd name="connsiteX61" fmla="*/ 327602 w 728180"/>
              <a:gd name="connsiteY61" fmla="*/ 993780 h 1092439"/>
              <a:gd name="connsiteX62" fmla="*/ 326245 w 728180"/>
              <a:gd name="connsiteY62" fmla="*/ 1046167 h 1092439"/>
              <a:gd name="connsiteX63" fmla="*/ 363603 w 728180"/>
              <a:gd name="connsiteY63" fmla="*/ 1068164 h 1092439"/>
              <a:gd name="connsiteX64" fmla="*/ 391355 w 728180"/>
              <a:gd name="connsiteY64" fmla="*/ 1056135 h 1092439"/>
              <a:gd name="connsiteX65" fmla="*/ 407336 w 728180"/>
              <a:gd name="connsiteY65" fmla="*/ 1011462 h 1092439"/>
              <a:gd name="connsiteX66" fmla="*/ 373653 w 728180"/>
              <a:gd name="connsiteY66" fmla="*/ 977168 h 1092439"/>
              <a:gd name="connsiteX67" fmla="*/ 327602 w 728180"/>
              <a:gd name="connsiteY67" fmla="*/ 993780 h 1092439"/>
              <a:gd name="connsiteX68" fmla="*/ 344241 w 728180"/>
              <a:gd name="connsiteY68" fmla="*/ 70488 h 1092439"/>
              <a:gd name="connsiteX69" fmla="*/ 392276 w 728180"/>
              <a:gd name="connsiteY69" fmla="*/ 69796 h 1092439"/>
              <a:gd name="connsiteX70" fmla="*/ 414091 w 728180"/>
              <a:gd name="connsiteY70" fmla="*/ 65356 h 1092439"/>
              <a:gd name="connsiteX71" fmla="*/ 415830 w 728180"/>
              <a:gd name="connsiteY71" fmla="*/ 52029 h 1092439"/>
              <a:gd name="connsiteX72" fmla="*/ 404046 w 728180"/>
              <a:gd name="connsiteY72" fmla="*/ 45646 h 1092439"/>
              <a:gd name="connsiteX73" fmla="*/ 326976 w 728180"/>
              <a:gd name="connsiteY73" fmla="*/ 36942 h 1092439"/>
              <a:gd name="connsiteX74" fmla="*/ 309291 w 728180"/>
              <a:gd name="connsiteY74" fmla="*/ 46076 h 1092439"/>
              <a:gd name="connsiteX75" fmla="*/ 315735 w 728180"/>
              <a:gd name="connsiteY75" fmla="*/ 66006 h 1092439"/>
              <a:gd name="connsiteX76" fmla="*/ 344241 w 728180"/>
              <a:gd name="connsiteY76" fmla="*/ 70488 h 10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8180" h="1092439">
                <a:moveTo>
                  <a:pt x="0" y="724925"/>
                </a:moveTo>
                <a:cubicBezTo>
                  <a:pt x="13" y="602884"/>
                  <a:pt x="-24" y="481231"/>
                  <a:pt x="74" y="359578"/>
                </a:cubicBezTo>
                <a:cubicBezTo>
                  <a:pt x="100" y="326581"/>
                  <a:pt x="497" y="293585"/>
                  <a:pt x="795" y="260589"/>
                </a:cubicBezTo>
                <a:cubicBezTo>
                  <a:pt x="975" y="240664"/>
                  <a:pt x="954" y="220730"/>
                  <a:pt x="1630" y="200820"/>
                </a:cubicBezTo>
                <a:cubicBezTo>
                  <a:pt x="2612" y="171884"/>
                  <a:pt x="3750" y="142942"/>
                  <a:pt x="5576" y="114049"/>
                </a:cubicBezTo>
                <a:cubicBezTo>
                  <a:pt x="6819" y="94378"/>
                  <a:pt x="9484" y="74859"/>
                  <a:pt x="14546" y="55661"/>
                </a:cubicBezTo>
                <a:cubicBezTo>
                  <a:pt x="21529" y="29177"/>
                  <a:pt x="49865" y="10705"/>
                  <a:pt x="71580" y="9517"/>
                </a:cubicBezTo>
                <a:cubicBezTo>
                  <a:pt x="107723" y="7539"/>
                  <a:pt x="143819" y="4656"/>
                  <a:pt x="179969" y="2842"/>
                </a:cubicBezTo>
                <a:cubicBezTo>
                  <a:pt x="204126" y="1629"/>
                  <a:pt x="228340" y="1341"/>
                  <a:pt x="252534" y="1108"/>
                </a:cubicBezTo>
                <a:cubicBezTo>
                  <a:pt x="306772" y="586"/>
                  <a:pt x="361012" y="295"/>
                  <a:pt x="415252" y="41"/>
                </a:cubicBezTo>
                <a:cubicBezTo>
                  <a:pt x="435058" y="-52"/>
                  <a:pt x="454871" y="-8"/>
                  <a:pt x="474672" y="392"/>
                </a:cubicBezTo>
                <a:cubicBezTo>
                  <a:pt x="506494" y="1035"/>
                  <a:pt x="538322" y="1695"/>
                  <a:pt x="570122" y="2978"/>
                </a:cubicBezTo>
                <a:cubicBezTo>
                  <a:pt x="593500" y="3921"/>
                  <a:pt x="616856" y="5630"/>
                  <a:pt x="640185" y="7464"/>
                </a:cubicBezTo>
                <a:cubicBezTo>
                  <a:pt x="654312" y="8575"/>
                  <a:pt x="668364" y="10083"/>
                  <a:pt x="681328" y="17047"/>
                </a:cubicBezTo>
                <a:cubicBezTo>
                  <a:pt x="697916" y="25958"/>
                  <a:pt x="707079" y="40017"/>
                  <a:pt x="711786" y="57628"/>
                </a:cubicBezTo>
                <a:cubicBezTo>
                  <a:pt x="716603" y="75648"/>
                  <a:pt x="718987" y="94051"/>
                  <a:pt x="720375" y="112600"/>
                </a:cubicBezTo>
                <a:cubicBezTo>
                  <a:pt x="721658" y="129740"/>
                  <a:pt x="722990" y="146880"/>
                  <a:pt x="723941" y="164039"/>
                </a:cubicBezTo>
                <a:cubicBezTo>
                  <a:pt x="724607" y="176046"/>
                  <a:pt x="724728" y="188085"/>
                  <a:pt x="724987" y="200111"/>
                </a:cubicBezTo>
                <a:cubicBezTo>
                  <a:pt x="725319" y="215500"/>
                  <a:pt x="725361" y="230898"/>
                  <a:pt x="725848" y="246281"/>
                </a:cubicBezTo>
                <a:cubicBezTo>
                  <a:pt x="729852" y="372539"/>
                  <a:pt x="727344" y="498833"/>
                  <a:pt x="727977" y="625110"/>
                </a:cubicBezTo>
                <a:cubicBezTo>
                  <a:pt x="728197" y="669108"/>
                  <a:pt x="727821" y="713111"/>
                  <a:pt x="727683" y="757111"/>
                </a:cubicBezTo>
                <a:cubicBezTo>
                  <a:pt x="727607" y="781309"/>
                  <a:pt x="727771" y="805513"/>
                  <a:pt x="727268" y="829703"/>
                </a:cubicBezTo>
                <a:cubicBezTo>
                  <a:pt x="726566" y="863440"/>
                  <a:pt x="725431" y="897169"/>
                  <a:pt x="724303" y="930895"/>
                </a:cubicBezTo>
                <a:cubicBezTo>
                  <a:pt x="723681" y="949496"/>
                  <a:pt x="722912" y="968099"/>
                  <a:pt x="721808" y="986677"/>
                </a:cubicBezTo>
                <a:cubicBezTo>
                  <a:pt x="720668" y="1005878"/>
                  <a:pt x="719182" y="1025102"/>
                  <a:pt x="714104" y="1043746"/>
                </a:cubicBezTo>
                <a:cubicBezTo>
                  <a:pt x="712255" y="1050538"/>
                  <a:pt x="709197" y="1057041"/>
                  <a:pt x="706283" y="1063492"/>
                </a:cubicBezTo>
                <a:cubicBezTo>
                  <a:pt x="702988" y="1070788"/>
                  <a:pt x="699034" y="1077786"/>
                  <a:pt x="695749" y="1085085"/>
                </a:cubicBezTo>
                <a:cubicBezTo>
                  <a:pt x="693314" y="1090494"/>
                  <a:pt x="689761" y="1092458"/>
                  <a:pt x="683686" y="1092440"/>
                </a:cubicBezTo>
                <a:cubicBezTo>
                  <a:pt x="613898" y="1092226"/>
                  <a:pt x="544109" y="1092287"/>
                  <a:pt x="474320" y="1092285"/>
                </a:cubicBezTo>
                <a:cubicBezTo>
                  <a:pt x="331117" y="1092281"/>
                  <a:pt x="187914" y="1092258"/>
                  <a:pt x="44711" y="1092382"/>
                </a:cubicBezTo>
                <a:cubicBezTo>
                  <a:pt x="39310" y="1092386"/>
                  <a:pt x="35614" y="1090726"/>
                  <a:pt x="32777" y="1086223"/>
                </a:cubicBezTo>
                <a:cubicBezTo>
                  <a:pt x="27883" y="1078459"/>
                  <a:pt x="22635" y="1070917"/>
                  <a:pt x="17764" y="1063139"/>
                </a:cubicBezTo>
                <a:cubicBezTo>
                  <a:pt x="12241" y="1054321"/>
                  <a:pt x="9954" y="1044326"/>
                  <a:pt x="8529" y="1034227"/>
                </a:cubicBezTo>
                <a:cubicBezTo>
                  <a:pt x="5116" y="1010034"/>
                  <a:pt x="3184" y="985729"/>
                  <a:pt x="2887" y="961260"/>
                </a:cubicBezTo>
                <a:cubicBezTo>
                  <a:pt x="2387" y="920130"/>
                  <a:pt x="1178" y="879009"/>
                  <a:pt x="650" y="837878"/>
                </a:cubicBezTo>
                <a:cubicBezTo>
                  <a:pt x="169" y="800360"/>
                  <a:pt x="197" y="762835"/>
                  <a:pt x="0" y="724925"/>
                </a:cubicBezTo>
                <a:moveTo>
                  <a:pt x="116117" y="396040"/>
                </a:moveTo>
                <a:cubicBezTo>
                  <a:pt x="116407" y="481059"/>
                  <a:pt x="116484" y="566080"/>
                  <a:pt x="117057" y="651098"/>
                </a:cubicBezTo>
                <a:cubicBezTo>
                  <a:pt x="117482" y="714242"/>
                  <a:pt x="118301" y="777387"/>
                  <a:pt x="119477" y="840521"/>
                </a:cubicBezTo>
                <a:cubicBezTo>
                  <a:pt x="119857" y="860922"/>
                  <a:pt x="121483" y="881334"/>
                  <a:pt x="123442" y="901654"/>
                </a:cubicBezTo>
                <a:cubicBezTo>
                  <a:pt x="124259" y="910134"/>
                  <a:pt x="127154" y="918471"/>
                  <a:pt x="129639" y="926711"/>
                </a:cubicBezTo>
                <a:cubicBezTo>
                  <a:pt x="130982" y="931162"/>
                  <a:pt x="134973" y="933282"/>
                  <a:pt x="139477" y="933890"/>
                </a:cubicBezTo>
                <a:cubicBezTo>
                  <a:pt x="146260" y="934807"/>
                  <a:pt x="153054" y="935852"/>
                  <a:pt x="159877" y="936236"/>
                </a:cubicBezTo>
                <a:cubicBezTo>
                  <a:pt x="180935" y="937423"/>
                  <a:pt x="201999" y="938715"/>
                  <a:pt x="223079" y="939243"/>
                </a:cubicBezTo>
                <a:cubicBezTo>
                  <a:pt x="257241" y="940098"/>
                  <a:pt x="291417" y="940776"/>
                  <a:pt x="325588" y="940792"/>
                </a:cubicBezTo>
                <a:cubicBezTo>
                  <a:pt x="361691" y="940810"/>
                  <a:pt x="397797" y="940107"/>
                  <a:pt x="433897" y="939460"/>
                </a:cubicBezTo>
                <a:cubicBezTo>
                  <a:pt x="470776" y="938799"/>
                  <a:pt x="507652" y="937937"/>
                  <a:pt x="544522" y="936927"/>
                </a:cubicBezTo>
                <a:cubicBezTo>
                  <a:pt x="557448" y="936573"/>
                  <a:pt x="570360" y="935603"/>
                  <a:pt x="583267" y="934749"/>
                </a:cubicBezTo>
                <a:cubicBezTo>
                  <a:pt x="591640" y="934195"/>
                  <a:pt x="597355" y="929999"/>
                  <a:pt x="599594" y="921702"/>
                </a:cubicBezTo>
                <a:cubicBezTo>
                  <a:pt x="600704" y="917589"/>
                  <a:pt x="602113" y="913462"/>
                  <a:pt x="602488" y="909261"/>
                </a:cubicBezTo>
                <a:cubicBezTo>
                  <a:pt x="604225" y="889825"/>
                  <a:pt x="606369" y="870385"/>
                  <a:pt x="607034" y="850900"/>
                </a:cubicBezTo>
                <a:cubicBezTo>
                  <a:pt x="608507" y="807712"/>
                  <a:pt x="609849" y="764500"/>
                  <a:pt x="610047" y="721292"/>
                </a:cubicBezTo>
                <a:cubicBezTo>
                  <a:pt x="610512" y="619824"/>
                  <a:pt x="610291" y="518354"/>
                  <a:pt x="610316" y="416884"/>
                </a:cubicBezTo>
                <a:cubicBezTo>
                  <a:pt x="610340" y="321757"/>
                  <a:pt x="610324" y="226629"/>
                  <a:pt x="610325" y="131501"/>
                </a:cubicBezTo>
                <a:cubicBezTo>
                  <a:pt x="610325" y="127007"/>
                  <a:pt x="610325" y="122512"/>
                  <a:pt x="610325" y="117460"/>
                </a:cubicBezTo>
                <a:cubicBezTo>
                  <a:pt x="605797" y="117460"/>
                  <a:pt x="601820" y="117461"/>
                  <a:pt x="597844" y="117460"/>
                </a:cubicBezTo>
                <a:cubicBezTo>
                  <a:pt x="446734" y="117457"/>
                  <a:pt x="295624" y="117455"/>
                  <a:pt x="144514" y="117434"/>
                </a:cubicBezTo>
                <a:cubicBezTo>
                  <a:pt x="140635" y="117433"/>
                  <a:pt x="136752" y="117043"/>
                  <a:pt x="132877" y="117126"/>
                </a:cubicBezTo>
                <a:cubicBezTo>
                  <a:pt x="127397" y="117243"/>
                  <a:pt x="121923" y="117632"/>
                  <a:pt x="116462" y="117905"/>
                </a:cubicBezTo>
                <a:cubicBezTo>
                  <a:pt x="116255" y="120661"/>
                  <a:pt x="116001" y="122456"/>
                  <a:pt x="116001" y="124250"/>
                </a:cubicBezTo>
                <a:cubicBezTo>
                  <a:pt x="116026" y="214588"/>
                  <a:pt x="116072" y="304926"/>
                  <a:pt x="116117" y="396040"/>
                </a:cubicBezTo>
                <a:moveTo>
                  <a:pt x="327602" y="993780"/>
                </a:moveTo>
                <a:cubicBezTo>
                  <a:pt x="314901" y="1009386"/>
                  <a:pt x="315887" y="1030618"/>
                  <a:pt x="326245" y="1046167"/>
                </a:cubicBezTo>
                <a:cubicBezTo>
                  <a:pt x="335092" y="1059446"/>
                  <a:pt x="346943" y="1068123"/>
                  <a:pt x="363603" y="1068164"/>
                </a:cubicBezTo>
                <a:cubicBezTo>
                  <a:pt x="374508" y="1068191"/>
                  <a:pt x="383593" y="1063400"/>
                  <a:pt x="391355" y="1056135"/>
                </a:cubicBezTo>
                <a:cubicBezTo>
                  <a:pt x="404293" y="1044025"/>
                  <a:pt x="411621" y="1029589"/>
                  <a:pt x="407336" y="1011462"/>
                </a:cubicBezTo>
                <a:cubicBezTo>
                  <a:pt x="403076" y="993439"/>
                  <a:pt x="391649" y="981328"/>
                  <a:pt x="373653" y="977168"/>
                </a:cubicBezTo>
                <a:cubicBezTo>
                  <a:pt x="355494" y="972971"/>
                  <a:pt x="340002" y="978959"/>
                  <a:pt x="327602" y="993780"/>
                </a:cubicBezTo>
                <a:moveTo>
                  <a:pt x="344241" y="70488"/>
                </a:moveTo>
                <a:cubicBezTo>
                  <a:pt x="360255" y="70321"/>
                  <a:pt x="376291" y="70581"/>
                  <a:pt x="392276" y="69796"/>
                </a:cubicBezTo>
                <a:cubicBezTo>
                  <a:pt x="399620" y="69436"/>
                  <a:pt x="407074" y="67664"/>
                  <a:pt x="414091" y="65356"/>
                </a:cubicBezTo>
                <a:cubicBezTo>
                  <a:pt x="420591" y="63218"/>
                  <a:pt x="421357" y="56250"/>
                  <a:pt x="415830" y="52029"/>
                </a:cubicBezTo>
                <a:cubicBezTo>
                  <a:pt x="412313" y="49343"/>
                  <a:pt x="408237" y="47016"/>
                  <a:pt x="404046" y="45646"/>
                </a:cubicBezTo>
                <a:cubicBezTo>
                  <a:pt x="378986" y="37449"/>
                  <a:pt x="353203" y="34847"/>
                  <a:pt x="326976" y="36942"/>
                </a:cubicBezTo>
                <a:cubicBezTo>
                  <a:pt x="320003" y="37499"/>
                  <a:pt x="313704" y="40153"/>
                  <a:pt x="309291" y="46076"/>
                </a:cubicBezTo>
                <a:cubicBezTo>
                  <a:pt x="302138" y="55675"/>
                  <a:pt x="302595" y="62102"/>
                  <a:pt x="315735" y="66006"/>
                </a:cubicBezTo>
                <a:cubicBezTo>
                  <a:pt x="324650" y="68654"/>
                  <a:pt x="334234" y="69054"/>
                  <a:pt x="344241" y="70488"/>
                </a:cubicBezTo>
                <a:close/>
              </a:path>
            </a:pathLst>
          </a:custGeom>
          <a:solidFill>
            <a:srgbClr val="010101"/>
          </a:solidFill>
          <a:ln w="7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BFDC9B3-DDC5-9CF6-0404-4DC82B0B0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0208" y="4412876"/>
            <a:ext cx="756388" cy="6568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A3DA78C-0278-361D-69B3-E22FE0D9C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8494" y="4412875"/>
            <a:ext cx="756388" cy="656899"/>
          </a:xfrm>
          <a:prstGeom prst="rect">
            <a:avLst/>
          </a:prstGeom>
        </p:spPr>
      </p:pic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F2BA04E-8C98-2AFF-3790-127588DE23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420" y="5788360"/>
            <a:ext cx="1456448" cy="1"/>
          </a:xfrm>
          <a:prstGeom prst="bentConnector3">
            <a:avLst>
              <a:gd name="adj1" fmla="val 50000"/>
            </a:avLst>
          </a:prstGeom>
          <a:ln w="76200" cap="sq" cmpd="dbl">
            <a:solidFill>
              <a:schemeClr val="dk1"/>
            </a:solidFill>
            <a:miter lim="800000"/>
            <a:headEnd type="none" w="lg" len="lg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D8571AD-AA54-C9B3-3508-0F280023A060}"/>
              </a:ext>
            </a:extLst>
          </p:cNvPr>
          <p:cNvCxnSpPr>
            <a:cxnSpLocks/>
            <a:endCxn id="7" idx="0"/>
          </p:cNvCxnSpPr>
          <p:nvPr/>
        </p:nvCxnSpPr>
        <p:spPr>
          <a:xfrm rot="5400000">
            <a:off x="1132333" y="3666712"/>
            <a:ext cx="1252233" cy="240094"/>
          </a:xfrm>
          <a:prstGeom prst="bentConnector3">
            <a:avLst>
              <a:gd name="adj1" fmla="val 50000"/>
            </a:avLst>
          </a:prstGeom>
          <a:ln w="31750" cap="sq" cmpd="sng">
            <a:solidFill>
              <a:schemeClr val="dk1"/>
            </a:solidFill>
            <a:round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8F4D0DB-238B-A24B-9AF6-07A87424E7EC}"/>
              </a:ext>
            </a:extLst>
          </p:cNvPr>
          <p:cNvSpPr txBox="1"/>
          <p:nvPr/>
        </p:nvSpPr>
        <p:spPr>
          <a:xfrm rot="16200000">
            <a:off x="1644865" y="2357293"/>
            <a:ext cx="84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</p:txBody>
      </p: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F6B8747A-C24F-D30F-0E0F-0345931712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1029" y="3657916"/>
            <a:ext cx="1249543" cy="254996"/>
          </a:xfrm>
          <a:prstGeom prst="bentConnector3">
            <a:avLst>
              <a:gd name="adj1" fmla="val 50000"/>
            </a:avLst>
          </a:prstGeom>
          <a:ln w="31750" cap="sq" cmpd="sng">
            <a:solidFill>
              <a:schemeClr val="dk1"/>
            </a:solidFill>
            <a:round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3632DF-AA4E-C5E6-F549-28ACD22664D5}"/>
              </a:ext>
            </a:extLst>
          </p:cNvPr>
          <p:cNvSpPr txBox="1"/>
          <p:nvPr/>
        </p:nvSpPr>
        <p:spPr>
          <a:xfrm>
            <a:off x="3746540" y="5069774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alice.com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9F5146-35F7-00C2-9897-BB35D3DD2A16}"/>
              </a:ext>
            </a:extLst>
          </p:cNvPr>
          <p:cNvSpPr txBox="1"/>
          <p:nvPr/>
        </p:nvSpPr>
        <p:spPr>
          <a:xfrm>
            <a:off x="4636970" y="5070748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bob.com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906833B9-BDAB-98A5-3C0A-9C49AC458529}"/>
              </a:ext>
            </a:extLst>
          </p:cNvPr>
          <p:cNvSpPr/>
          <p:nvPr/>
        </p:nvSpPr>
        <p:spPr>
          <a:xfrm>
            <a:off x="4170178" y="2106704"/>
            <a:ext cx="717467" cy="1076367"/>
          </a:xfrm>
          <a:custGeom>
            <a:avLst/>
            <a:gdLst>
              <a:gd name="connsiteX0" fmla="*/ 0 w 728180"/>
              <a:gd name="connsiteY0" fmla="*/ 724925 h 1092439"/>
              <a:gd name="connsiteX1" fmla="*/ 74 w 728180"/>
              <a:gd name="connsiteY1" fmla="*/ 359578 h 1092439"/>
              <a:gd name="connsiteX2" fmla="*/ 795 w 728180"/>
              <a:gd name="connsiteY2" fmla="*/ 260589 h 1092439"/>
              <a:gd name="connsiteX3" fmla="*/ 1630 w 728180"/>
              <a:gd name="connsiteY3" fmla="*/ 200820 h 1092439"/>
              <a:gd name="connsiteX4" fmla="*/ 5576 w 728180"/>
              <a:gd name="connsiteY4" fmla="*/ 114049 h 1092439"/>
              <a:gd name="connsiteX5" fmla="*/ 14546 w 728180"/>
              <a:gd name="connsiteY5" fmla="*/ 55661 h 1092439"/>
              <a:gd name="connsiteX6" fmla="*/ 71580 w 728180"/>
              <a:gd name="connsiteY6" fmla="*/ 9517 h 1092439"/>
              <a:gd name="connsiteX7" fmla="*/ 179969 w 728180"/>
              <a:gd name="connsiteY7" fmla="*/ 2842 h 1092439"/>
              <a:gd name="connsiteX8" fmla="*/ 252534 w 728180"/>
              <a:gd name="connsiteY8" fmla="*/ 1108 h 1092439"/>
              <a:gd name="connsiteX9" fmla="*/ 415252 w 728180"/>
              <a:gd name="connsiteY9" fmla="*/ 41 h 1092439"/>
              <a:gd name="connsiteX10" fmla="*/ 474672 w 728180"/>
              <a:gd name="connsiteY10" fmla="*/ 392 h 1092439"/>
              <a:gd name="connsiteX11" fmla="*/ 570122 w 728180"/>
              <a:gd name="connsiteY11" fmla="*/ 2978 h 1092439"/>
              <a:gd name="connsiteX12" fmla="*/ 640185 w 728180"/>
              <a:gd name="connsiteY12" fmla="*/ 7464 h 1092439"/>
              <a:gd name="connsiteX13" fmla="*/ 681328 w 728180"/>
              <a:gd name="connsiteY13" fmla="*/ 17047 h 1092439"/>
              <a:gd name="connsiteX14" fmla="*/ 711786 w 728180"/>
              <a:gd name="connsiteY14" fmla="*/ 57628 h 1092439"/>
              <a:gd name="connsiteX15" fmla="*/ 720375 w 728180"/>
              <a:gd name="connsiteY15" fmla="*/ 112600 h 1092439"/>
              <a:gd name="connsiteX16" fmla="*/ 723941 w 728180"/>
              <a:gd name="connsiteY16" fmla="*/ 164039 h 1092439"/>
              <a:gd name="connsiteX17" fmla="*/ 724987 w 728180"/>
              <a:gd name="connsiteY17" fmla="*/ 200111 h 1092439"/>
              <a:gd name="connsiteX18" fmla="*/ 725848 w 728180"/>
              <a:gd name="connsiteY18" fmla="*/ 246281 h 1092439"/>
              <a:gd name="connsiteX19" fmla="*/ 727977 w 728180"/>
              <a:gd name="connsiteY19" fmla="*/ 625110 h 1092439"/>
              <a:gd name="connsiteX20" fmla="*/ 727683 w 728180"/>
              <a:gd name="connsiteY20" fmla="*/ 757111 h 1092439"/>
              <a:gd name="connsiteX21" fmla="*/ 727268 w 728180"/>
              <a:gd name="connsiteY21" fmla="*/ 829703 h 1092439"/>
              <a:gd name="connsiteX22" fmla="*/ 724303 w 728180"/>
              <a:gd name="connsiteY22" fmla="*/ 930895 h 1092439"/>
              <a:gd name="connsiteX23" fmla="*/ 721808 w 728180"/>
              <a:gd name="connsiteY23" fmla="*/ 986677 h 1092439"/>
              <a:gd name="connsiteX24" fmla="*/ 714104 w 728180"/>
              <a:gd name="connsiteY24" fmla="*/ 1043746 h 1092439"/>
              <a:gd name="connsiteX25" fmla="*/ 706283 w 728180"/>
              <a:gd name="connsiteY25" fmla="*/ 1063492 h 1092439"/>
              <a:gd name="connsiteX26" fmla="*/ 695749 w 728180"/>
              <a:gd name="connsiteY26" fmla="*/ 1085085 h 1092439"/>
              <a:gd name="connsiteX27" fmla="*/ 683686 w 728180"/>
              <a:gd name="connsiteY27" fmla="*/ 1092440 h 1092439"/>
              <a:gd name="connsiteX28" fmla="*/ 474320 w 728180"/>
              <a:gd name="connsiteY28" fmla="*/ 1092285 h 1092439"/>
              <a:gd name="connsiteX29" fmla="*/ 44711 w 728180"/>
              <a:gd name="connsiteY29" fmla="*/ 1092382 h 1092439"/>
              <a:gd name="connsiteX30" fmla="*/ 32777 w 728180"/>
              <a:gd name="connsiteY30" fmla="*/ 1086223 h 1092439"/>
              <a:gd name="connsiteX31" fmla="*/ 17764 w 728180"/>
              <a:gd name="connsiteY31" fmla="*/ 1063139 h 1092439"/>
              <a:gd name="connsiteX32" fmla="*/ 8529 w 728180"/>
              <a:gd name="connsiteY32" fmla="*/ 1034227 h 1092439"/>
              <a:gd name="connsiteX33" fmla="*/ 2887 w 728180"/>
              <a:gd name="connsiteY33" fmla="*/ 961260 h 1092439"/>
              <a:gd name="connsiteX34" fmla="*/ 650 w 728180"/>
              <a:gd name="connsiteY34" fmla="*/ 837878 h 1092439"/>
              <a:gd name="connsiteX35" fmla="*/ 0 w 728180"/>
              <a:gd name="connsiteY35" fmla="*/ 724925 h 1092439"/>
              <a:gd name="connsiteX36" fmla="*/ 116117 w 728180"/>
              <a:gd name="connsiteY36" fmla="*/ 396040 h 1092439"/>
              <a:gd name="connsiteX37" fmla="*/ 117057 w 728180"/>
              <a:gd name="connsiteY37" fmla="*/ 651098 h 1092439"/>
              <a:gd name="connsiteX38" fmla="*/ 119477 w 728180"/>
              <a:gd name="connsiteY38" fmla="*/ 840521 h 1092439"/>
              <a:gd name="connsiteX39" fmla="*/ 123442 w 728180"/>
              <a:gd name="connsiteY39" fmla="*/ 901654 h 1092439"/>
              <a:gd name="connsiteX40" fmla="*/ 129639 w 728180"/>
              <a:gd name="connsiteY40" fmla="*/ 926711 h 1092439"/>
              <a:gd name="connsiteX41" fmla="*/ 139477 w 728180"/>
              <a:gd name="connsiteY41" fmla="*/ 933890 h 1092439"/>
              <a:gd name="connsiteX42" fmla="*/ 159877 w 728180"/>
              <a:gd name="connsiteY42" fmla="*/ 936236 h 1092439"/>
              <a:gd name="connsiteX43" fmla="*/ 223079 w 728180"/>
              <a:gd name="connsiteY43" fmla="*/ 939243 h 1092439"/>
              <a:gd name="connsiteX44" fmla="*/ 325588 w 728180"/>
              <a:gd name="connsiteY44" fmla="*/ 940792 h 1092439"/>
              <a:gd name="connsiteX45" fmla="*/ 433897 w 728180"/>
              <a:gd name="connsiteY45" fmla="*/ 939460 h 1092439"/>
              <a:gd name="connsiteX46" fmla="*/ 544522 w 728180"/>
              <a:gd name="connsiteY46" fmla="*/ 936927 h 1092439"/>
              <a:gd name="connsiteX47" fmla="*/ 583267 w 728180"/>
              <a:gd name="connsiteY47" fmla="*/ 934749 h 1092439"/>
              <a:gd name="connsiteX48" fmla="*/ 599594 w 728180"/>
              <a:gd name="connsiteY48" fmla="*/ 921702 h 1092439"/>
              <a:gd name="connsiteX49" fmla="*/ 602488 w 728180"/>
              <a:gd name="connsiteY49" fmla="*/ 909261 h 1092439"/>
              <a:gd name="connsiteX50" fmla="*/ 607034 w 728180"/>
              <a:gd name="connsiteY50" fmla="*/ 850900 h 1092439"/>
              <a:gd name="connsiteX51" fmla="*/ 610047 w 728180"/>
              <a:gd name="connsiteY51" fmla="*/ 721292 h 1092439"/>
              <a:gd name="connsiteX52" fmla="*/ 610316 w 728180"/>
              <a:gd name="connsiteY52" fmla="*/ 416884 h 1092439"/>
              <a:gd name="connsiteX53" fmla="*/ 610325 w 728180"/>
              <a:gd name="connsiteY53" fmla="*/ 131501 h 1092439"/>
              <a:gd name="connsiteX54" fmla="*/ 610325 w 728180"/>
              <a:gd name="connsiteY54" fmla="*/ 117460 h 1092439"/>
              <a:gd name="connsiteX55" fmla="*/ 597844 w 728180"/>
              <a:gd name="connsiteY55" fmla="*/ 117460 h 1092439"/>
              <a:gd name="connsiteX56" fmla="*/ 144514 w 728180"/>
              <a:gd name="connsiteY56" fmla="*/ 117434 h 1092439"/>
              <a:gd name="connsiteX57" fmla="*/ 132877 w 728180"/>
              <a:gd name="connsiteY57" fmla="*/ 117126 h 1092439"/>
              <a:gd name="connsiteX58" fmla="*/ 116462 w 728180"/>
              <a:gd name="connsiteY58" fmla="*/ 117905 h 1092439"/>
              <a:gd name="connsiteX59" fmla="*/ 116001 w 728180"/>
              <a:gd name="connsiteY59" fmla="*/ 124250 h 1092439"/>
              <a:gd name="connsiteX60" fmla="*/ 116117 w 728180"/>
              <a:gd name="connsiteY60" fmla="*/ 396040 h 1092439"/>
              <a:gd name="connsiteX61" fmla="*/ 327602 w 728180"/>
              <a:gd name="connsiteY61" fmla="*/ 993780 h 1092439"/>
              <a:gd name="connsiteX62" fmla="*/ 326245 w 728180"/>
              <a:gd name="connsiteY62" fmla="*/ 1046167 h 1092439"/>
              <a:gd name="connsiteX63" fmla="*/ 363603 w 728180"/>
              <a:gd name="connsiteY63" fmla="*/ 1068164 h 1092439"/>
              <a:gd name="connsiteX64" fmla="*/ 391355 w 728180"/>
              <a:gd name="connsiteY64" fmla="*/ 1056135 h 1092439"/>
              <a:gd name="connsiteX65" fmla="*/ 407336 w 728180"/>
              <a:gd name="connsiteY65" fmla="*/ 1011462 h 1092439"/>
              <a:gd name="connsiteX66" fmla="*/ 373653 w 728180"/>
              <a:gd name="connsiteY66" fmla="*/ 977168 h 1092439"/>
              <a:gd name="connsiteX67" fmla="*/ 327602 w 728180"/>
              <a:gd name="connsiteY67" fmla="*/ 993780 h 1092439"/>
              <a:gd name="connsiteX68" fmla="*/ 344241 w 728180"/>
              <a:gd name="connsiteY68" fmla="*/ 70488 h 1092439"/>
              <a:gd name="connsiteX69" fmla="*/ 392276 w 728180"/>
              <a:gd name="connsiteY69" fmla="*/ 69796 h 1092439"/>
              <a:gd name="connsiteX70" fmla="*/ 414091 w 728180"/>
              <a:gd name="connsiteY70" fmla="*/ 65356 h 1092439"/>
              <a:gd name="connsiteX71" fmla="*/ 415830 w 728180"/>
              <a:gd name="connsiteY71" fmla="*/ 52029 h 1092439"/>
              <a:gd name="connsiteX72" fmla="*/ 404046 w 728180"/>
              <a:gd name="connsiteY72" fmla="*/ 45646 h 1092439"/>
              <a:gd name="connsiteX73" fmla="*/ 326976 w 728180"/>
              <a:gd name="connsiteY73" fmla="*/ 36942 h 1092439"/>
              <a:gd name="connsiteX74" fmla="*/ 309291 w 728180"/>
              <a:gd name="connsiteY74" fmla="*/ 46076 h 1092439"/>
              <a:gd name="connsiteX75" fmla="*/ 315735 w 728180"/>
              <a:gd name="connsiteY75" fmla="*/ 66006 h 1092439"/>
              <a:gd name="connsiteX76" fmla="*/ 344241 w 728180"/>
              <a:gd name="connsiteY76" fmla="*/ 70488 h 10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8180" h="1092439">
                <a:moveTo>
                  <a:pt x="0" y="724925"/>
                </a:moveTo>
                <a:cubicBezTo>
                  <a:pt x="13" y="602884"/>
                  <a:pt x="-24" y="481231"/>
                  <a:pt x="74" y="359578"/>
                </a:cubicBezTo>
                <a:cubicBezTo>
                  <a:pt x="100" y="326581"/>
                  <a:pt x="497" y="293585"/>
                  <a:pt x="795" y="260589"/>
                </a:cubicBezTo>
                <a:cubicBezTo>
                  <a:pt x="975" y="240664"/>
                  <a:pt x="954" y="220730"/>
                  <a:pt x="1630" y="200820"/>
                </a:cubicBezTo>
                <a:cubicBezTo>
                  <a:pt x="2612" y="171884"/>
                  <a:pt x="3750" y="142942"/>
                  <a:pt x="5576" y="114049"/>
                </a:cubicBezTo>
                <a:cubicBezTo>
                  <a:pt x="6819" y="94378"/>
                  <a:pt x="9484" y="74859"/>
                  <a:pt x="14546" y="55661"/>
                </a:cubicBezTo>
                <a:cubicBezTo>
                  <a:pt x="21529" y="29177"/>
                  <a:pt x="49865" y="10705"/>
                  <a:pt x="71580" y="9517"/>
                </a:cubicBezTo>
                <a:cubicBezTo>
                  <a:pt x="107723" y="7539"/>
                  <a:pt x="143819" y="4656"/>
                  <a:pt x="179969" y="2842"/>
                </a:cubicBezTo>
                <a:cubicBezTo>
                  <a:pt x="204126" y="1629"/>
                  <a:pt x="228340" y="1341"/>
                  <a:pt x="252534" y="1108"/>
                </a:cubicBezTo>
                <a:cubicBezTo>
                  <a:pt x="306772" y="586"/>
                  <a:pt x="361012" y="295"/>
                  <a:pt x="415252" y="41"/>
                </a:cubicBezTo>
                <a:cubicBezTo>
                  <a:pt x="435058" y="-52"/>
                  <a:pt x="454871" y="-8"/>
                  <a:pt x="474672" y="392"/>
                </a:cubicBezTo>
                <a:cubicBezTo>
                  <a:pt x="506494" y="1035"/>
                  <a:pt x="538322" y="1695"/>
                  <a:pt x="570122" y="2978"/>
                </a:cubicBezTo>
                <a:cubicBezTo>
                  <a:pt x="593500" y="3921"/>
                  <a:pt x="616856" y="5630"/>
                  <a:pt x="640185" y="7464"/>
                </a:cubicBezTo>
                <a:cubicBezTo>
                  <a:pt x="654312" y="8575"/>
                  <a:pt x="668364" y="10083"/>
                  <a:pt x="681328" y="17047"/>
                </a:cubicBezTo>
                <a:cubicBezTo>
                  <a:pt x="697916" y="25958"/>
                  <a:pt x="707079" y="40017"/>
                  <a:pt x="711786" y="57628"/>
                </a:cubicBezTo>
                <a:cubicBezTo>
                  <a:pt x="716603" y="75648"/>
                  <a:pt x="718987" y="94051"/>
                  <a:pt x="720375" y="112600"/>
                </a:cubicBezTo>
                <a:cubicBezTo>
                  <a:pt x="721658" y="129740"/>
                  <a:pt x="722990" y="146880"/>
                  <a:pt x="723941" y="164039"/>
                </a:cubicBezTo>
                <a:cubicBezTo>
                  <a:pt x="724607" y="176046"/>
                  <a:pt x="724728" y="188085"/>
                  <a:pt x="724987" y="200111"/>
                </a:cubicBezTo>
                <a:cubicBezTo>
                  <a:pt x="725319" y="215500"/>
                  <a:pt x="725361" y="230898"/>
                  <a:pt x="725848" y="246281"/>
                </a:cubicBezTo>
                <a:cubicBezTo>
                  <a:pt x="729852" y="372539"/>
                  <a:pt x="727344" y="498833"/>
                  <a:pt x="727977" y="625110"/>
                </a:cubicBezTo>
                <a:cubicBezTo>
                  <a:pt x="728197" y="669108"/>
                  <a:pt x="727821" y="713111"/>
                  <a:pt x="727683" y="757111"/>
                </a:cubicBezTo>
                <a:cubicBezTo>
                  <a:pt x="727607" y="781309"/>
                  <a:pt x="727771" y="805513"/>
                  <a:pt x="727268" y="829703"/>
                </a:cubicBezTo>
                <a:cubicBezTo>
                  <a:pt x="726566" y="863440"/>
                  <a:pt x="725431" y="897169"/>
                  <a:pt x="724303" y="930895"/>
                </a:cubicBezTo>
                <a:cubicBezTo>
                  <a:pt x="723681" y="949496"/>
                  <a:pt x="722912" y="968099"/>
                  <a:pt x="721808" y="986677"/>
                </a:cubicBezTo>
                <a:cubicBezTo>
                  <a:pt x="720668" y="1005878"/>
                  <a:pt x="719182" y="1025102"/>
                  <a:pt x="714104" y="1043746"/>
                </a:cubicBezTo>
                <a:cubicBezTo>
                  <a:pt x="712255" y="1050538"/>
                  <a:pt x="709197" y="1057041"/>
                  <a:pt x="706283" y="1063492"/>
                </a:cubicBezTo>
                <a:cubicBezTo>
                  <a:pt x="702988" y="1070788"/>
                  <a:pt x="699034" y="1077786"/>
                  <a:pt x="695749" y="1085085"/>
                </a:cubicBezTo>
                <a:cubicBezTo>
                  <a:pt x="693314" y="1090494"/>
                  <a:pt x="689761" y="1092458"/>
                  <a:pt x="683686" y="1092440"/>
                </a:cubicBezTo>
                <a:cubicBezTo>
                  <a:pt x="613898" y="1092226"/>
                  <a:pt x="544109" y="1092287"/>
                  <a:pt x="474320" y="1092285"/>
                </a:cubicBezTo>
                <a:cubicBezTo>
                  <a:pt x="331117" y="1092281"/>
                  <a:pt x="187914" y="1092258"/>
                  <a:pt x="44711" y="1092382"/>
                </a:cubicBezTo>
                <a:cubicBezTo>
                  <a:pt x="39310" y="1092386"/>
                  <a:pt x="35614" y="1090726"/>
                  <a:pt x="32777" y="1086223"/>
                </a:cubicBezTo>
                <a:cubicBezTo>
                  <a:pt x="27883" y="1078459"/>
                  <a:pt x="22635" y="1070917"/>
                  <a:pt x="17764" y="1063139"/>
                </a:cubicBezTo>
                <a:cubicBezTo>
                  <a:pt x="12241" y="1054321"/>
                  <a:pt x="9954" y="1044326"/>
                  <a:pt x="8529" y="1034227"/>
                </a:cubicBezTo>
                <a:cubicBezTo>
                  <a:pt x="5116" y="1010034"/>
                  <a:pt x="3184" y="985729"/>
                  <a:pt x="2887" y="961260"/>
                </a:cubicBezTo>
                <a:cubicBezTo>
                  <a:pt x="2387" y="920130"/>
                  <a:pt x="1178" y="879009"/>
                  <a:pt x="650" y="837878"/>
                </a:cubicBezTo>
                <a:cubicBezTo>
                  <a:pt x="169" y="800360"/>
                  <a:pt x="197" y="762835"/>
                  <a:pt x="0" y="724925"/>
                </a:cubicBezTo>
                <a:moveTo>
                  <a:pt x="116117" y="396040"/>
                </a:moveTo>
                <a:cubicBezTo>
                  <a:pt x="116407" y="481059"/>
                  <a:pt x="116484" y="566080"/>
                  <a:pt x="117057" y="651098"/>
                </a:cubicBezTo>
                <a:cubicBezTo>
                  <a:pt x="117482" y="714242"/>
                  <a:pt x="118301" y="777387"/>
                  <a:pt x="119477" y="840521"/>
                </a:cubicBezTo>
                <a:cubicBezTo>
                  <a:pt x="119857" y="860922"/>
                  <a:pt x="121483" y="881334"/>
                  <a:pt x="123442" y="901654"/>
                </a:cubicBezTo>
                <a:cubicBezTo>
                  <a:pt x="124259" y="910134"/>
                  <a:pt x="127154" y="918471"/>
                  <a:pt x="129639" y="926711"/>
                </a:cubicBezTo>
                <a:cubicBezTo>
                  <a:pt x="130982" y="931162"/>
                  <a:pt x="134973" y="933282"/>
                  <a:pt x="139477" y="933890"/>
                </a:cubicBezTo>
                <a:cubicBezTo>
                  <a:pt x="146260" y="934807"/>
                  <a:pt x="153054" y="935852"/>
                  <a:pt x="159877" y="936236"/>
                </a:cubicBezTo>
                <a:cubicBezTo>
                  <a:pt x="180935" y="937423"/>
                  <a:pt x="201999" y="938715"/>
                  <a:pt x="223079" y="939243"/>
                </a:cubicBezTo>
                <a:cubicBezTo>
                  <a:pt x="257241" y="940098"/>
                  <a:pt x="291417" y="940776"/>
                  <a:pt x="325588" y="940792"/>
                </a:cubicBezTo>
                <a:cubicBezTo>
                  <a:pt x="361691" y="940810"/>
                  <a:pt x="397797" y="940107"/>
                  <a:pt x="433897" y="939460"/>
                </a:cubicBezTo>
                <a:cubicBezTo>
                  <a:pt x="470776" y="938799"/>
                  <a:pt x="507652" y="937937"/>
                  <a:pt x="544522" y="936927"/>
                </a:cubicBezTo>
                <a:cubicBezTo>
                  <a:pt x="557448" y="936573"/>
                  <a:pt x="570360" y="935603"/>
                  <a:pt x="583267" y="934749"/>
                </a:cubicBezTo>
                <a:cubicBezTo>
                  <a:pt x="591640" y="934195"/>
                  <a:pt x="597355" y="929999"/>
                  <a:pt x="599594" y="921702"/>
                </a:cubicBezTo>
                <a:cubicBezTo>
                  <a:pt x="600704" y="917589"/>
                  <a:pt x="602113" y="913462"/>
                  <a:pt x="602488" y="909261"/>
                </a:cubicBezTo>
                <a:cubicBezTo>
                  <a:pt x="604225" y="889825"/>
                  <a:pt x="606369" y="870385"/>
                  <a:pt x="607034" y="850900"/>
                </a:cubicBezTo>
                <a:cubicBezTo>
                  <a:pt x="608507" y="807712"/>
                  <a:pt x="609849" y="764500"/>
                  <a:pt x="610047" y="721292"/>
                </a:cubicBezTo>
                <a:cubicBezTo>
                  <a:pt x="610512" y="619824"/>
                  <a:pt x="610291" y="518354"/>
                  <a:pt x="610316" y="416884"/>
                </a:cubicBezTo>
                <a:cubicBezTo>
                  <a:pt x="610340" y="321757"/>
                  <a:pt x="610324" y="226629"/>
                  <a:pt x="610325" y="131501"/>
                </a:cubicBezTo>
                <a:cubicBezTo>
                  <a:pt x="610325" y="127007"/>
                  <a:pt x="610325" y="122512"/>
                  <a:pt x="610325" y="117460"/>
                </a:cubicBezTo>
                <a:cubicBezTo>
                  <a:pt x="605797" y="117460"/>
                  <a:pt x="601820" y="117461"/>
                  <a:pt x="597844" y="117460"/>
                </a:cubicBezTo>
                <a:cubicBezTo>
                  <a:pt x="446734" y="117457"/>
                  <a:pt x="295624" y="117455"/>
                  <a:pt x="144514" y="117434"/>
                </a:cubicBezTo>
                <a:cubicBezTo>
                  <a:pt x="140635" y="117433"/>
                  <a:pt x="136752" y="117043"/>
                  <a:pt x="132877" y="117126"/>
                </a:cubicBezTo>
                <a:cubicBezTo>
                  <a:pt x="127397" y="117243"/>
                  <a:pt x="121923" y="117632"/>
                  <a:pt x="116462" y="117905"/>
                </a:cubicBezTo>
                <a:cubicBezTo>
                  <a:pt x="116255" y="120661"/>
                  <a:pt x="116001" y="122456"/>
                  <a:pt x="116001" y="124250"/>
                </a:cubicBezTo>
                <a:cubicBezTo>
                  <a:pt x="116026" y="214588"/>
                  <a:pt x="116072" y="304926"/>
                  <a:pt x="116117" y="396040"/>
                </a:cubicBezTo>
                <a:moveTo>
                  <a:pt x="327602" y="993780"/>
                </a:moveTo>
                <a:cubicBezTo>
                  <a:pt x="314901" y="1009386"/>
                  <a:pt x="315887" y="1030618"/>
                  <a:pt x="326245" y="1046167"/>
                </a:cubicBezTo>
                <a:cubicBezTo>
                  <a:pt x="335092" y="1059446"/>
                  <a:pt x="346943" y="1068123"/>
                  <a:pt x="363603" y="1068164"/>
                </a:cubicBezTo>
                <a:cubicBezTo>
                  <a:pt x="374508" y="1068191"/>
                  <a:pt x="383593" y="1063400"/>
                  <a:pt x="391355" y="1056135"/>
                </a:cubicBezTo>
                <a:cubicBezTo>
                  <a:pt x="404293" y="1044025"/>
                  <a:pt x="411621" y="1029589"/>
                  <a:pt x="407336" y="1011462"/>
                </a:cubicBezTo>
                <a:cubicBezTo>
                  <a:pt x="403076" y="993439"/>
                  <a:pt x="391649" y="981328"/>
                  <a:pt x="373653" y="977168"/>
                </a:cubicBezTo>
                <a:cubicBezTo>
                  <a:pt x="355494" y="972971"/>
                  <a:pt x="340002" y="978959"/>
                  <a:pt x="327602" y="993780"/>
                </a:cubicBezTo>
                <a:moveTo>
                  <a:pt x="344241" y="70488"/>
                </a:moveTo>
                <a:cubicBezTo>
                  <a:pt x="360255" y="70321"/>
                  <a:pt x="376291" y="70581"/>
                  <a:pt x="392276" y="69796"/>
                </a:cubicBezTo>
                <a:cubicBezTo>
                  <a:pt x="399620" y="69436"/>
                  <a:pt x="407074" y="67664"/>
                  <a:pt x="414091" y="65356"/>
                </a:cubicBezTo>
                <a:cubicBezTo>
                  <a:pt x="420591" y="63218"/>
                  <a:pt x="421357" y="56250"/>
                  <a:pt x="415830" y="52029"/>
                </a:cubicBezTo>
                <a:cubicBezTo>
                  <a:pt x="412313" y="49343"/>
                  <a:pt x="408237" y="47016"/>
                  <a:pt x="404046" y="45646"/>
                </a:cubicBezTo>
                <a:cubicBezTo>
                  <a:pt x="378986" y="37449"/>
                  <a:pt x="353203" y="34847"/>
                  <a:pt x="326976" y="36942"/>
                </a:cubicBezTo>
                <a:cubicBezTo>
                  <a:pt x="320003" y="37499"/>
                  <a:pt x="313704" y="40153"/>
                  <a:pt x="309291" y="46076"/>
                </a:cubicBezTo>
                <a:cubicBezTo>
                  <a:pt x="302138" y="55675"/>
                  <a:pt x="302595" y="62102"/>
                  <a:pt x="315735" y="66006"/>
                </a:cubicBezTo>
                <a:cubicBezTo>
                  <a:pt x="324650" y="68654"/>
                  <a:pt x="334234" y="69054"/>
                  <a:pt x="344241" y="70488"/>
                </a:cubicBezTo>
                <a:close/>
              </a:path>
            </a:pathLst>
          </a:custGeom>
          <a:solidFill>
            <a:srgbClr val="010101"/>
          </a:solidFill>
          <a:ln w="7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FFDCEEC-23DF-2AAC-3D40-3C0921AB3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9884" y="4412876"/>
            <a:ext cx="756388" cy="6568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C37EF44-3A01-4BA0-C745-F73F47AB8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8170" y="4412875"/>
            <a:ext cx="756388" cy="656899"/>
          </a:xfrm>
          <a:prstGeom prst="rect">
            <a:avLst/>
          </a:prstGeom>
        </p:spPr>
      </p:pic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17E76C08-72BC-CD6E-98C5-FDC1B63D0F7C}"/>
              </a:ext>
            </a:extLst>
          </p:cNvPr>
          <p:cNvCxnSpPr>
            <a:cxnSpLocks/>
            <a:endCxn id="73" idx="0"/>
          </p:cNvCxnSpPr>
          <p:nvPr/>
        </p:nvCxnSpPr>
        <p:spPr>
          <a:xfrm rot="5400000">
            <a:off x="3582009" y="3666712"/>
            <a:ext cx="1252233" cy="240094"/>
          </a:xfrm>
          <a:prstGeom prst="bentConnector3">
            <a:avLst>
              <a:gd name="adj1" fmla="val 50000"/>
            </a:avLst>
          </a:prstGeom>
          <a:ln w="31750" cap="sq" cmpd="sng">
            <a:solidFill>
              <a:schemeClr val="dk1"/>
            </a:solidFill>
            <a:round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D2422CE-C43D-E5C5-539C-B4FFC92DFD4C}"/>
              </a:ext>
            </a:extLst>
          </p:cNvPr>
          <p:cNvSpPr txBox="1"/>
          <p:nvPr/>
        </p:nvSpPr>
        <p:spPr>
          <a:xfrm rot="16200000">
            <a:off x="4094541" y="2357293"/>
            <a:ext cx="84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C404877-80A7-0785-071E-9919BC8E9B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0705" y="3657916"/>
            <a:ext cx="1249543" cy="254996"/>
          </a:xfrm>
          <a:prstGeom prst="bentConnector3">
            <a:avLst>
              <a:gd name="adj1" fmla="val 50000"/>
            </a:avLst>
          </a:prstGeom>
          <a:ln w="76200" cap="sq" cmpd="dbl">
            <a:solidFill>
              <a:schemeClr val="dk1"/>
            </a:solidFill>
            <a:round/>
            <a:headEnd type="none" w="lg" len="lg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C6F7D8E2-20D2-854C-93A3-31213FA15D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2089" y="3671274"/>
            <a:ext cx="1243131" cy="233222"/>
          </a:xfrm>
          <a:prstGeom prst="bentConnector3">
            <a:avLst>
              <a:gd name="adj1" fmla="val 61749"/>
            </a:avLst>
          </a:prstGeom>
          <a:ln w="31750" cap="flat" cmpd="sng">
            <a:solidFill>
              <a:schemeClr val="dk1"/>
            </a:solidFill>
            <a:round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26227F2-BD3A-C271-D320-3C3537FA0EA2}"/>
              </a:ext>
            </a:extLst>
          </p:cNvPr>
          <p:cNvSpPr txBox="1"/>
          <p:nvPr/>
        </p:nvSpPr>
        <p:spPr>
          <a:xfrm>
            <a:off x="6198519" y="5070581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alice.com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454DB1-159B-E971-A3F5-9C160EFEF658}"/>
              </a:ext>
            </a:extLst>
          </p:cNvPr>
          <p:cNvSpPr txBox="1"/>
          <p:nvPr/>
        </p:nvSpPr>
        <p:spPr>
          <a:xfrm>
            <a:off x="7088949" y="507155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bob.com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C9799C65-1052-0338-1467-D0FC06A86223}"/>
              </a:ext>
            </a:extLst>
          </p:cNvPr>
          <p:cNvSpPr/>
          <p:nvPr/>
        </p:nvSpPr>
        <p:spPr>
          <a:xfrm>
            <a:off x="6622157" y="2107511"/>
            <a:ext cx="717467" cy="1076367"/>
          </a:xfrm>
          <a:custGeom>
            <a:avLst/>
            <a:gdLst>
              <a:gd name="connsiteX0" fmla="*/ 0 w 728180"/>
              <a:gd name="connsiteY0" fmla="*/ 724925 h 1092439"/>
              <a:gd name="connsiteX1" fmla="*/ 74 w 728180"/>
              <a:gd name="connsiteY1" fmla="*/ 359578 h 1092439"/>
              <a:gd name="connsiteX2" fmla="*/ 795 w 728180"/>
              <a:gd name="connsiteY2" fmla="*/ 260589 h 1092439"/>
              <a:gd name="connsiteX3" fmla="*/ 1630 w 728180"/>
              <a:gd name="connsiteY3" fmla="*/ 200820 h 1092439"/>
              <a:gd name="connsiteX4" fmla="*/ 5576 w 728180"/>
              <a:gd name="connsiteY4" fmla="*/ 114049 h 1092439"/>
              <a:gd name="connsiteX5" fmla="*/ 14546 w 728180"/>
              <a:gd name="connsiteY5" fmla="*/ 55661 h 1092439"/>
              <a:gd name="connsiteX6" fmla="*/ 71580 w 728180"/>
              <a:gd name="connsiteY6" fmla="*/ 9517 h 1092439"/>
              <a:gd name="connsiteX7" fmla="*/ 179969 w 728180"/>
              <a:gd name="connsiteY7" fmla="*/ 2842 h 1092439"/>
              <a:gd name="connsiteX8" fmla="*/ 252534 w 728180"/>
              <a:gd name="connsiteY8" fmla="*/ 1108 h 1092439"/>
              <a:gd name="connsiteX9" fmla="*/ 415252 w 728180"/>
              <a:gd name="connsiteY9" fmla="*/ 41 h 1092439"/>
              <a:gd name="connsiteX10" fmla="*/ 474672 w 728180"/>
              <a:gd name="connsiteY10" fmla="*/ 392 h 1092439"/>
              <a:gd name="connsiteX11" fmla="*/ 570122 w 728180"/>
              <a:gd name="connsiteY11" fmla="*/ 2978 h 1092439"/>
              <a:gd name="connsiteX12" fmla="*/ 640185 w 728180"/>
              <a:gd name="connsiteY12" fmla="*/ 7464 h 1092439"/>
              <a:gd name="connsiteX13" fmla="*/ 681328 w 728180"/>
              <a:gd name="connsiteY13" fmla="*/ 17047 h 1092439"/>
              <a:gd name="connsiteX14" fmla="*/ 711786 w 728180"/>
              <a:gd name="connsiteY14" fmla="*/ 57628 h 1092439"/>
              <a:gd name="connsiteX15" fmla="*/ 720375 w 728180"/>
              <a:gd name="connsiteY15" fmla="*/ 112600 h 1092439"/>
              <a:gd name="connsiteX16" fmla="*/ 723941 w 728180"/>
              <a:gd name="connsiteY16" fmla="*/ 164039 h 1092439"/>
              <a:gd name="connsiteX17" fmla="*/ 724987 w 728180"/>
              <a:gd name="connsiteY17" fmla="*/ 200111 h 1092439"/>
              <a:gd name="connsiteX18" fmla="*/ 725848 w 728180"/>
              <a:gd name="connsiteY18" fmla="*/ 246281 h 1092439"/>
              <a:gd name="connsiteX19" fmla="*/ 727977 w 728180"/>
              <a:gd name="connsiteY19" fmla="*/ 625110 h 1092439"/>
              <a:gd name="connsiteX20" fmla="*/ 727683 w 728180"/>
              <a:gd name="connsiteY20" fmla="*/ 757111 h 1092439"/>
              <a:gd name="connsiteX21" fmla="*/ 727268 w 728180"/>
              <a:gd name="connsiteY21" fmla="*/ 829703 h 1092439"/>
              <a:gd name="connsiteX22" fmla="*/ 724303 w 728180"/>
              <a:gd name="connsiteY22" fmla="*/ 930895 h 1092439"/>
              <a:gd name="connsiteX23" fmla="*/ 721808 w 728180"/>
              <a:gd name="connsiteY23" fmla="*/ 986677 h 1092439"/>
              <a:gd name="connsiteX24" fmla="*/ 714104 w 728180"/>
              <a:gd name="connsiteY24" fmla="*/ 1043746 h 1092439"/>
              <a:gd name="connsiteX25" fmla="*/ 706283 w 728180"/>
              <a:gd name="connsiteY25" fmla="*/ 1063492 h 1092439"/>
              <a:gd name="connsiteX26" fmla="*/ 695749 w 728180"/>
              <a:gd name="connsiteY26" fmla="*/ 1085085 h 1092439"/>
              <a:gd name="connsiteX27" fmla="*/ 683686 w 728180"/>
              <a:gd name="connsiteY27" fmla="*/ 1092440 h 1092439"/>
              <a:gd name="connsiteX28" fmla="*/ 474320 w 728180"/>
              <a:gd name="connsiteY28" fmla="*/ 1092285 h 1092439"/>
              <a:gd name="connsiteX29" fmla="*/ 44711 w 728180"/>
              <a:gd name="connsiteY29" fmla="*/ 1092382 h 1092439"/>
              <a:gd name="connsiteX30" fmla="*/ 32777 w 728180"/>
              <a:gd name="connsiteY30" fmla="*/ 1086223 h 1092439"/>
              <a:gd name="connsiteX31" fmla="*/ 17764 w 728180"/>
              <a:gd name="connsiteY31" fmla="*/ 1063139 h 1092439"/>
              <a:gd name="connsiteX32" fmla="*/ 8529 w 728180"/>
              <a:gd name="connsiteY32" fmla="*/ 1034227 h 1092439"/>
              <a:gd name="connsiteX33" fmla="*/ 2887 w 728180"/>
              <a:gd name="connsiteY33" fmla="*/ 961260 h 1092439"/>
              <a:gd name="connsiteX34" fmla="*/ 650 w 728180"/>
              <a:gd name="connsiteY34" fmla="*/ 837878 h 1092439"/>
              <a:gd name="connsiteX35" fmla="*/ 0 w 728180"/>
              <a:gd name="connsiteY35" fmla="*/ 724925 h 1092439"/>
              <a:gd name="connsiteX36" fmla="*/ 116117 w 728180"/>
              <a:gd name="connsiteY36" fmla="*/ 396040 h 1092439"/>
              <a:gd name="connsiteX37" fmla="*/ 117057 w 728180"/>
              <a:gd name="connsiteY37" fmla="*/ 651098 h 1092439"/>
              <a:gd name="connsiteX38" fmla="*/ 119477 w 728180"/>
              <a:gd name="connsiteY38" fmla="*/ 840521 h 1092439"/>
              <a:gd name="connsiteX39" fmla="*/ 123442 w 728180"/>
              <a:gd name="connsiteY39" fmla="*/ 901654 h 1092439"/>
              <a:gd name="connsiteX40" fmla="*/ 129639 w 728180"/>
              <a:gd name="connsiteY40" fmla="*/ 926711 h 1092439"/>
              <a:gd name="connsiteX41" fmla="*/ 139477 w 728180"/>
              <a:gd name="connsiteY41" fmla="*/ 933890 h 1092439"/>
              <a:gd name="connsiteX42" fmla="*/ 159877 w 728180"/>
              <a:gd name="connsiteY42" fmla="*/ 936236 h 1092439"/>
              <a:gd name="connsiteX43" fmla="*/ 223079 w 728180"/>
              <a:gd name="connsiteY43" fmla="*/ 939243 h 1092439"/>
              <a:gd name="connsiteX44" fmla="*/ 325588 w 728180"/>
              <a:gd name="connsiteY44" fmla="*/ 940792 h 1092439"/>
              <a:gd name="connsiteX45" fmla="*/ 433897 w 728180"/>
              <a:gd name="connsiteY45" fmla="*/ 939460 h 1092439"/>
              <a:gd name="connsiteX46" fmla="*/ 544522 w 728180"/>
              <a:gd name="connsiteY46" fmla="*/ 936927 h 1092439"/>
              <a:gd name="connsiteX47" fmla="*/ 583267 w 728180"/>
              <a:gd name="connsiteY47" fmla="*/ 934749 h 1092439"/>
              <a:gd name="connsiteX48" fmla="*/ 599594 w 728180"/>
              <a:gd name="connsiteY48" fmla="*/ 921702 h 1092439"/>
              <a:gd name="connsiteX49" fmla="*/ 602488 w 728180"/>
              <a:gd name="connsiteY49" fmla="*/ 909261 h 1092439"/>
              <a:gd name="connsiteX50" fmla="*/ 607034 w 728180"/>
              <a:gd name="connsiteY50" fmla="*/ 850900 h 1092439"/>
              <a:gd name="connsiteX51" fmla="*/ 610047 w 728180"/>
              <a:gd name="connsiteY51" fmla="*/ 721292 h 1092439"/>
              <a:gd name="connsiteX52" fmla="*/ 610316 w 728180"/>
              <a:gd name="connsiteY52" fmla="*/ 416884 h 1092439"/>
              <a:gd name="connsiteX53" fmla="*/ 610325 w 728180"/>
              <a:gd name="connsiteY53" fmla="*/ 131501 h 1092439"/>
              <a:gd name="connsiteX54" fmla="*/ 610325 w 728180"/>
              <a:gd name="connsiteY54" fmla="*/ 117460 h 1092439"/>
              <a:gd name="connsiteX55" fmla="*/ 597844 w 728180"/>
              <a:gd name="connsiteY55" fmla="*/ 117460 h 1092439"/>
              <a:gd name="connsiteX56" fmla="*/ 144514 w 728180"/>
              <a:gd name="connsiteY56" fmla="*/ 117434 h 1092439"/>
              <a:gd name="connsiteX57" fmla="*/ 132877 w 728180"/>
              <a:gd name="connsiteY57" fmla="*/ 117126 h 1092439"/>
              <a:gd name="connsiteX58" fmla="*/ 116462 w 728180"/>
              <a:gd name="connsiteY58" fmla="*/ 117905 h 1092439"/>
              <a:gd name="connsiteX59" fmla="*/ 116001 w 728180"/>
              <a:gd name="connsiteY59" fmla="*/ 124250 h 1092439"/>
              <a:gd name="connsiteX60" fmla="*/ 116117 w 728180"/>
              <a:gd name="connsiteY60" fmla="*/ 396040 h 1092439"/>
              <a:gd name="connsiteX61" fmla="*/ 327602 w 728180"/>
              <a:gd name="connsiteY61" fmla="*/ 993780 h 1092439"/>
              <a:gd name="connsiteX62" fmla="*/ 326245 w 728180"/>
              <a:gd name="connsiteY62" fmla="*/ 1046167 h 1092439"/>
              <a:gd name="connsiteX63" fmla="*/ 363603 w 728180"/>
              <a:gd name="connsiteY63" fmla="*/ 1068164 h 1092439"/>
              <a:gd name="connsiteX64" fmla="*/ 391355 w 728180"/>
              <a:gd name="connsiteY64" fmla="*/ 1056135 h 1092439"/>
              <a:gd name="connsiteX65" fmla="*/ 407336 w 728180"/>
              <a:gd name="connsiteY65" fmla="*/ 1011462 h 1092439"/>
              <a:gd name="connsiteX66" fmla="*/ 373653 w 728180"/>
              <a:gd name="connsiteY66" fmla="*/ 977168 h 1092439"/>
              <a:gd name="connsiteX67" fmla="*/ 327602 w 728180"/>
              <a:gd name="connsiteY67" fmla="*/ 993780 h 1092439"/>
              <a:gd name="connsiteX68" fmla="*/ 344241 w 728180"/>
              <a:gd name="connsiteY68" fmla="*/ 70488 h 1092439"/>
              <a:gd name="connsiteX69" fmla="*/ 392276 w 728180"/>
              <a:gd name="connsiteY69" fmla="*/ 69796 h 1092439"/>
              <a:gd name="connsiteX70" fmla="*/ 414091 w 728180"/>
              <a:gd name="connsiteY70" fmla="*/ 65356 h 1092439"/>
              <a:gd name="connsiteX71" fmla="*/ 415830 w 728180"/>
              <a:gd name="connsiteY71" fmla="*/ 52029 h 1092439"/>
              <a:gd name="connsiteX72" fmla="*/ 404046 w 728180"/>
              <a:gd name="connsiteY72" fmla="*/ 45646 h 1092439"/>
              <a:gd name="connsiteX73" fmla="*/ 326976 w 728180"/>
              <a:gd name="connsiteY73" fmla="*/ 36942 h 1092439"/>
              <a:gd name="connsiteX74" fmla="*/ 309291 w 728180"/>
              <a:gd name="connsiteY74" fmla="*/ 46076 h 1092439"/>
              <a:gd name="connsiteX75" fmla="*/ 315735 w 728180"/>
              <a:gd name="connsiteY75" fmla="*/ 66006 h 1092439"/>
              <a:gd name="connsiteX76" fmla="*/ 344241 w 728180"/>
              <a:gd name="connsiteY76" fmla="*/ 70488 h 10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8180" h="1092439">
                <a:moveTo>
                  <a:pt x="0" y="724925"/>
                </a:moveTo>
                <a:cubicBezTo>
                  <a:pt x="13" y="602884"/>
                  <a:pt x="-24" y="481231"/>
                  <a:pt x="74" y="359578"/>
                </a:cubicBezTo>
                <a:cubicBezTo>
                  <a:pt x="100" y="326581"/>
                  <a:pt x="497" y="293585"/>
                  <a:pt x="795" y="260589"/>
                </a:cubicBezTo>
                <a:cubicBezTo>
                  <a:pt x="975" y="240664"/>
                  <a:pt x="954" y="220730"/>
                  <a:pt x="1630" y="200820"/>
                </a:cubicBezTo>
                <a:cubicBezTo>
                  <a:pt x="2612" y="171884"/>
                  <a:pt x="3750" y="142942"/>
                  <a:pt x="5576" y="114049"/>
                </a:cubicBezTo>
                <a:cubicBezTo>
                  <a:pt x="6819" y="94378"/>
                  <a:pt x="9484" y="74859"/>
                  <a:pt x="14546" y="55661"/>
                </a:cubicBezTo>
                <a:cubicBezTo>
                  <a:pt x="21529" y="29177"/>
                  <a:pt x="49865" y="10705"/>
                  <a:pt x="71580" y="9517"/>
                </a:cubicBezTo>
                <a:cubicBezTo>
                  <a:pt x="107723" y="7539"/>
                  <a:pt x="143819" y="4656"/>
                  <a:pt x="179969" y="2842"/>
                </a:cubicBezTo>
                <a:cubicBezTo>
                  <a:pt x="204126" y="1629"/>
                  <a:pt x="228340" y="1341"/>
                  <a:pt x="252534" y="1108"/>
                </a:cubicBezTo>
                <a:cubicBezTo>
                  <a:pt x="306772" y="586"/>
                  <a:pt x="361012" y="295"/>
                  <a:pt x="415252" y="41"/>
                </a:cubicBezTo>
                <a:cubicBezTo>
                  <a:pt x="435058" y="-52"/>
                  <a:pt x="454871" y="-8"/>
                  <a:pt x="474672" y="392"/>
                </a:cubicBezTo>
                <a:cubicBezTo>
                  <a:pt x="506494" y="1035"/>
                  <a:pt x="538322" y="1695"/>
                  <a:pt x="570122" y="2978"/>
                </a:cubicBezTo>
                <a:cubicBezTo>
                  <a:pt x="593500" y="3921"/>
                  <a:pt x="616856" y="5630"/>
                  <a:pt x="640185" y="7464"/>
                </a:cubicBezTo>
                <a:cubicBezTo>
                  <a:pt x="654312" y="8575"/>
                  <a:pt x="668364" y="10083"/>
                  <a:pt x="681328" y="17047"/>
                </a:cubicBezTo>
                <a:cubicBezTo>
                  <a:pt x="697916" y="25958"/>
                  <a:pt x="707079" y="40017"/>
                  <a:pt x="711786" y="57628"/>
                </a:cubicBezTo>
                <a:cubicBezTo>
                  <a:pt x="716603" y="75648"/>
                  <a:pt x="718987" y="94051"/>
                  <a:pt x="720375" y="112600"/>
                </a:cubicBezTo>
                <a:cubicBezTo>
                  <a:pt x="721658" y="129740"/>
                  <a:pt x="722990" y="146880"/>
                  <a:pt x="723941" y="164039"/>
                </a:cubicBezTo>
                <a:cubicBezTo>
                  <a:pt x="724607" y="176046"/>
                  <a:pt x="724728" y="188085"/>
                  <a:pt x="724987" y="200111"/>
                </a:cubicBezTo>
                <a:cubicBezTo>
                  <a:pt x="725319" y="215500"/>
                  <a:pt x="725361" y="230898"/>
                  <a:pt x="725848" y="246281"/>
                </a:cubicBezTo>
                <a:cubicBezTo>
                  <a:pt x="729852" y="372539"/>
                  <a:pt x="727344" y="498833"/>
                  <a:pt x="727977" y="625110"/>
                </a:cubicBezTo>
                <a:cubicBezTo>
                  <a:pt x="728197" y="669108"/>
                  <a:pt x="727821" y="713111"/>
                  <a:pt x="727683" y="757111"/>
                </a:cubicBezTo>
                <a:cubicBezTo>
                  <a:pt x="727607" y="781309"/>
                  <a:pt x="727771" y="805513"/>
                  <a:pt x="727268" y="829703"/>
                </a:cubicBezTo>
                <a:cubicBezTo>
                  <a:pt x="726566" y="863440"/>
                  <a:pt x="725431" y="897169"/>
                  <a:pt x="724303" y="930895"/>
                </a:cubicBezTo>
                <a:cubicBezTo>
                  <a:pt x="723681" y="949496"/>
                  <a:pt x="722912" y="968099"/>
                  <a:pt x="721808" y="986677"/>
                </a:cubicBezTo>
                <a:cubicBezTo>
                  <a:pt x="720668" y="1005878"/>
                  <a:pt x="719182" y="1025102"/>
                  <a:pt x="714104" y="1043746"/>
                </a:cubicBezTo>
                <a:cubicBezTo>
                  <a:pt x="712255" y="1050538"/>
                  <a:pt x="709197" y="1057041"/>
                  <a:pt x="706283" y="1063492"/>
                </a:cubicBezTo>
                <a:cubicBezTo>
                  <a:pt x="702988" y="1070788"/>
                  <a:pt x="699034" y="1077786"/>
                  <a:pt x="695749" y="1085085"/>
                </a:cubicBezTo>
                <a:cubicBezTo>
                  <a:pt x="693314" y="1090494"/>
                  <a:pt x="689761" y="1092458"/>
                  <a:pt x="683686" y="1092440"/>
                </a:cubicBezTo>
                <a:cubicBezTo>
                  <a:pt x="613898" y="1092226"/>
                  <a:pt x="544109" y="1092287"/>
                  <a:pt x="474320" y="1092285"/>
                </a:cubicBezTo>
                <a:cubicBezTo>
                  <a:pt x="331117" y="1092281"/>
                  <a:pt x="187914" y="1092258"/>
                  <a:pt x="44711" y="1092382"/>
                </a:cubicBezTo>
                <a:cubicBezTo>
                  <a:pt x="39310" y="1092386"/>
                  <a:pt x="35614" y="1090726"/>
                  <a:pt x="32777" y="1086223"/>
                </a:cubicBezTo>
                <a:cubicBezTo>
                  <a:pt x="27883" y="1078459"/>
                  <a:pt x="22635" y="1070917"/>
                  <a:pt x="17764" y="1063139"/>
                </a:cubicBezTo>
                <a:cubicBezTo>
                  <a:pt x="12241" y="1054321"/>
                  <a:pt x="9954" y="1044326"/>
                  <a:pt x="8529" y="1034227"/>
                </a:cubicBezTo>
                <a:cubicBezTo>
                  <a:pt x="5116" y="1010034"/>
                  <a:pt x="3184" y="985729"/>
                  <a:pt x="2887" y="961260"/>
                </a:cubicBezTo>
                <a:cubicBezTo>
                  <a:pt x="2387" y="920130"/>
                  <a:pt x="1178" y="879009"/>
                  <a:pt x="650" y="837878"/>
                </a:cubicBezTo>
                <a:cubicBezTo>
                  <a:pt x="169" y="800360"/>
                  <a:pt x="197" y="762835"/>
                  <a:pt x="0" y="724925"/>
                </a:cubicBezTo>
                <a:moveTo>
                  <a:pt x="116117" y="396040"/>
                </a:moveTo>
                <a:cubicBezTo>
                  <a:pt x="116407" y="481059"/>
                  <a:pt x="116484" y="566080"/>
                  <a:pt x="117057" y="651098"/>
                </a:cubicBezTo>
                <a:cubicBezTo>
                  <a:pt x="117482" y="714242"/>
                  <a:pt x="118301" y="777387"/>
                  <a:pt x="119477" y="840521"/>
                </a:cubicBezTo>
                <a:cubicBezTo>
                  <a:pt x="119857" y="860922"/>
                  <a:pt x="121483" y="881334"/>
                  <a:pt x="123442" y="901654"/>
                </a:cubicBezTo>
                <a:cubicBezTo>
                  <a:pt x="124259" y="910134"/>
                  <a:pt x="127154" y="918471"/>
                  <a:pt x="129639" y="926711"/>
                </a:cubicBezTo>
                <a:cubicBezTo>
                  <a:pt x="130982" y="931162"/>
                  <a:pt x="134973" y="933282"/>
                  <a:pt x="139477" y="933890"/>
                </a:cubicBezTo>
                <a:cubicBezTo>
                  <a:pt x="146260" y="934807"/>
                  <a:pt x="153054" y="935852"/>
                  <a:pt x="159877" y="936236"/>
                </a:cubicBezTo>
                <a:cubicBezTo>
                  <a:pt x="180935" y="937423"/>
                  <a:pt x="201999" y="938715"/>
                  <a:pt x="223079" y="939243"/>
                </a:cubicBezTo>
                <a:cubicBezTo>
                  <a:pt x="257241" y="940098"/>
                  <a:pt x="291417" y="940776"/>
                  <a:pt x="325588" y="940792"/>
                </a:cubicBezTo>
                <a:cubicBezTo>
                  <a:pt x="361691" y="940810"/>
                  <a:pt x="397797" y="940107"/>
                  <a:pt x="433897" y="939460"/>
                </a:cubicBezTo>
                <a:cubicBezTo>
                  <a:pt x="470776" y="938799"/>
                  <a:pt x="507652" y="937937"/>
                  <a:pt x="544522" y="936927"/>
                </a:cubicBezTo>
                <a:cubicBezTo>
                  <a:pt x="557448" y="936573"/>
                  <a:pt x="570360" y="935603"/>
                  <a:pt x="583267" y="934749"/>
                </a:cubicBezTo>
                <a:cubicBezTo>
                  <a:pt x="591640" y="934195"/>
                  <a:pt x="597355" y="929999"/>
                  <a:pt x="599594" y="921702"/>
                </a:cubicBezTo>
                <a:cubicBezTo>
                  <a:pt x="600704" y="917589"/>
                  <a:pt x="602113" y="913462"/>
                  <a:pt x="602488" y="909261"/>
                </a:cubicBezTo>
                <a:cubicBezTo>
                  <a:pt x="604225" y="889825"/>
                  <a:pt x="606369" y="870385"/>
                  <a:pt x="607034" y="850900"/>
                </a:cubicBezTo>
                <a:cubicBezTo>
                  <a:pt x="608507" y="807712"/>
                  <a:pt x="609849" y="764500"/>
                  <a:pt x="610047" y="721292"/>
                </a:cubicBezTo>
                <a:cubicBezTo>
                  <a:pt x="610512" y="619824"/>
                  <a:pt x="610291" y="518354"/>
                  <a:pt x="610316" y="416884"/>
                </a:cubicBezTo>
                <a:cubicBezTo>
                  <a:pt x="610340" y="321757"/>
                  <a:pt x="610324" y="226629"/>
                  <a:pt x="610325" y="131501"/>
                </a:cubicBezTo>
                <a:cubicBezTo>
                  <a:pt x="610325" y="127007"/>
                  <a:pt x="610325" y="122512"/>
                  <a:pt x="610325" y="117460"/>
                </a:cubicBezTo>
                <a:cubicBezTo>
                  <a:pt x="605797" y="117460"/>
                  <a:pt x="601820" y="117461"/>
                  <a:pt x="597844" y="117460"/>
                </a:cubicBezTo>
                <a:cubicBezTo>
                  <a:pt x="446734" y="117457"/>
                  <a:pt x="295624" y="117455"/>
                  <a:pt x="144514" y="117434"/>
                </a:cubicBezTo>
                <a:cubicBezTo>
                  <a:pt x="140635" y="117433"/>
                  <a:pt x="136752" y="117043"/>
                  <a:pt x="132877" y="117126"/>
                </a:cubicBezTo>
                <a:cubicBezTo>
                  <a:pt x="127397" y="117243"/>
                  <a:pt x="121923" y="117632"/>
                  <a:pt x="116462" y="117905"/>
                </a:cubicBezTo>
                <a:cubicBezTo>
                  <a:pt x="116255" y="120661"/>
                  <a:pt x="116001" y="122456"/>
                  <a:pt x="116001" y="124250"/>
                </a:cubicBezTo>
                <a:cubicBezTo>
                  <a:pt x="116026" y="214588"/>
                  <a:pt x="116072" y="304926"/>
                  <a:pt x="116117" y="396040"/>
                </a:cubicBezTo>
                <a:moveTo>
                  <a:pt x="327602" y="993780"/>
                </a:moveTo>
                <a:cubicBezTo>
                  <a:pt x="314901" y="1009386"/>
                  <a:pt x="315887" y="1030618"/>
                  <a:pt x="326245" y="1046167"/>
                </a:cubicBezTo>
                <a:cubicBezTo>
                  <a:pt x="335092" y="1059446"/>
                  <a:pt x="346943" y="1068123"/>
                  <a:pt x="363603" y="1068164"/>
                </a:cubicBezTo>
                <a:cubicBezTo>
                  <a:pt x="374508" y="1068191"/>
                  <a:pt x="383593" y="1063400"/>
                  <a:pt x="391355" y="1056135"/>
                </a:cubicBezTo>
                <a:cubicBezTo>
                  <a:pt x="404293" y="1044025"/>
                  <a:pt x="411621" y="1029589"/>
                  <a:pt x="407336" y="1011462"/>
                </a:cubicBezTo>
                <a:cubicBezTo>
                  <a:pt x="403076" y="993439"/>
                  <a:pt x="391649" y="981328"/>
                  <a:pt x="373653" y="977168"/>
                </a:cubicBezTo>
                <a:cubicBezTo>
                  <a:pt x="355494" y="972971"/>
                  <a:pt x="340002" y="978959"/>
                  <a:pt x="327602" y="993780"/>
                </a:cubicBezTo>
                <a:moveTo>
                  <a:pt x="344241" y="70488"/>
                </a:moveTo>
                <a:cubicBezTo>
                  <a:pt x="360255" y="70321"/>
                  <a:pt x="376291" y="70581"/>
                  <a:pt x="392276" y="69796"/>
                </a:cubicBezTo>
                <a:cubicBezTo>
                  <a:pt x="399620" y="69436"/>
                  <a:pt x="407074" y="67664"/>
                  <a:pt x="414091" y="65356"/>
                </a:cubicBezTo>
                <a:cubicBezTo>
                  <a:pt x="420591" y="63218"/>
                  <a:pt x="421357" y="56250"/>
                  <a:pt x="415830" y="52029"/>
                </a:cubicBezTo>
                <a:cubicBezTo>
                  <a:pt x="412313" y="49343"/>
                  <a:pt x="408237" y="47016"/>
                  <a:pt x="404046" y="45646"/>
                </a:cubicBezTo>
                <a:cubicBezTo>
                  <a:pt x="378986" y="37449"/>
                  <a:pt x="353203" y="34847"/>
                  <a:pt x="326976" y="36942"/>
                </a:cubicBezTo>
                <a:cubicBezTo>
                  <a:pt x="320003" y="37499"/>
                  <a:pt x="313704" y="40153"/>
                  <a:pt x="309291" y="46076"/>
                </a:cubicBezTo>
                <a:cubicBezTo>
                  <a:pt x="302138" y="55675"/>
                  <a:pt x="302595" y="62102"/>
                  <a:pt x="315735" y="66006"/>
                </a:cubicBezTo>
                <a:cubicBezTo>
                  <a:pt x="324650" y="68654"/>
                  <a:pt x="334234" y="69054"/>
                  <a:pt x="344241" y="70488"/>
                </a:cubicBezTo>
                <a:close/>
              </a:path>
            </a:pathLst>
          </a:custGeom>
          <a:solidFill>
            <a:srgbClr val="010101"/>
          </a:solidFill>
          <a:ln w="7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EAF878B5-3BD8-C40C-4243-B8AF42B2C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863" y="4413683"/>
            <a:ext cx="756388" cy="656899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CB8F69A-245D-8466-E849-AB98C956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0149" y="4413682"/>
            <a:ext cx="756388" cy="656899"/>
          </a:xfrm>
          <a:prstGeom prst="rect">
            <a:avLst/>
          </a:prstGeom>
        </p:spPr>
      </p:pic>
      <p:cxnSp>
        <p:nvCxnSpPr>
          <p:cNvPr id="102" name="Elbow Connector 101">
            <a:extLst>
              <a:ext uri="{FF2B5EF4-FFF2-40B4-BE49-F238E27FC236}">
                <a16:creationId xmlns:a16="http://schemas.microsoft.com/office/drawing/2014/main" id="{E03D89D1-D569-EFC2-132F-0EF918CD4C97}"/>
              </a:ext>
            </a:extLst>
          </p:cNvPr>
          <p:cNvCxnSpPr>
            <a:cxnSpLocks/>
            <a:endCxn id="100" idx="0"/>
          </p:cNvCxnSpPr>
          <p:nvPr/>
        </p:nvCxnSpPr>
        <p:spPr>
          <a:xfrm rot="5400000">
            <a:off x="6033988" y="3667519"/>
            <a:ext cx="1252233" cy="240094"/>
          </a:xfrm>
          <a:prstGeom prst="bentConnector3">
            <a:avLst>
              <a:gd name="adj1" fmla="val 50000"/>
            </a:avLst>
          </a:prstGeom>
          <a:ln w="31750" cap="sq" cmpd="sng">
            <a:solidFill>
              <a:schemeClr val="dk1"/>
            </a:solidFill>
            <a:round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B99D405-CEB4-330F-FEE6-944A35D88FE9}"/>
              </a:ext>
            </a:extLst>
          </p:cNvPr>
          <p:cNvSpPr txBox="1"/>
          <p:nvPr/>
        </p:nvSpPr>
        <p:spPr>
          <a:xfrm rot="16200000">
            <a:off x="6546520" y="2358100"/>
            <a:ext cx="84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</p:txBody>
      </p: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40BDC783-7232-1A79-61BB-26ABECED5B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2684" y="3658723"/>
            <a:ext cx="1249543" cy="254996"/>
          </a:xfrm>
          <a:prstGeom prst="bentConnector3">
            <a:avLst>
              <a:gd name="adj1" fmla="val 50000"/>
            </a:avLst>
          </a:prstGeom>
          <a:ln w="76200" cap="sq" cmpd="dbl">
            <a:solidFill>
              <a:schemeClr val="dk1"/>
            </a:solidFill>
            <a:round/>
            <a:headEnd type="none" w="lg" len="lg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2E70974-F5A1-DF17-2B32-F186FBACCC83}"/>
              </a:ext>
            </a:extLst>
          </p:cNvPr>
          <p:cNvSpPr txBox="1"/>
          <p:nvPr/>
        </p:nvSpPr>
        <p:spPr>
          <a:xfrm>
            <a:off x="8650499" y="5069773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alice.com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D95E19C-4BB7-1BB8-DE31-9029E87799AE}"/>
              </a:ext>
            </a:extLst>
          </p:cNvPr>
          <p:cNvSpPr txBox="1"/>
          <p:nvPr/>
        </p:nvSpPr>
        <p:spPr>
          <a:xfrm>
            <a:off x="9540929" y="507074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bob.com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C6952E09-17E0-9DBF-DE3D-6876880E1DE8}"/>
              </a:ext>
            </a:extLst>
          </p:cNvPr>
          <p:cNvSpPr/>
          <p:nvPr/>
        </p:nvSpPr>
        <p:spPr>
          <a:xfrm>
            <a:off x="9074137" y="2106703"/>
            <a:ext cx="717467" cy="1076367"/>
          </a:xfrm>
          <a:custGeom>
            <a:avLst/>
            <a:gdLst>
              <a:gd name="connsiteX0" fmla="*/ 0 w 728180"/>
              <a:gd name="connsiteY0" fmla="*/ 724925 h 1092439"/>
              <a:gd name="connsiteX1" fmla="*/ 74 w 728180"/>
              <a:gd name="connsiteY1" fmla="*/ 359578 h 1092439"/>
              <a:gd name="connsiteX2" fmla="*/ 795 w 728180"/>
              <a:gd name="connsiteY2" fmla="*/ 260589 h 1092439"/>
              <a:gd name="connsiteX3" fmla="*/ 1630 w 728180"/>
              <a:gd name="connsiteY3" fmla="*/ 200820 h 1092439"/>
              <a:gd name="connsiteX4" fmla="*/ 5576 w 728180"/>
              <a:gd name="connsiteY4" fmla="*/ 114049 h 1092439"/>
              <a:gd name="connsiteX5" fmla="*/ 14546 w 728180"/>
              <a:gd name="connsiteY5" fmla="*/ 55661 h 1092439"/>
              <a:gd name="connsiteX6" fmla="*/ 71580 w 728180"/>
              <a:gd name="connsiteY6" fmla="*/ 9517 h 1092439"/>
              <a:gd name="connsiteX7" fmla="*/ 179969 w 728180"/>
              <a:gd name="connsiteY7" fmla="*/ 2842 h 1092439"/>
              <a:gd name="connsiteX8" fmla="*/ 252534 w 728180"/>
              <a:gd name="connsiteY8" fmla="*/ 1108 h 1092439"/>
              <a:gd name="connsiteX9" fmla="*/ 415252 w 728180"/>
              <a:gd name="connsiteY9" fmla="*/ 41 h 1092439"/>
              <a:gd name="connsiteX10" fmla="*/ 474672 w 728180"/>
              <a:gd name="connsiteY10" fmla="*/ 392 h 1092439"/>
              <a:gd name="connsiteX11" fmla="*/ 570122 w 728180"/>
              <a:gd name="connsiteY11" fmla="*/ 2978 h 1092439"/>
              <a:gd name="connsiteX12" fmla="*/ 640185 w 728180"/>
              <a:gd name="connsiteY12" fmla="*/ 7464 h 1092439"/>
              <a:gd name="connsiteX13" fmla="*/ 681328 w 728180"/>
              <a:gd name="connsiteY13" fmla="*/ 17047 h 1092439"/>
              <a:gd name="connsiteX14" fmla="*/ 711786 w 728180"/>
              <a:gd name="connsiteY14" fmla="*/ 57628 h 1092439"/>
              <a:gd name="connsiteX15" fmla="*/ 720375 w 728180"/>
              <a:gd name="connsiteY15" fmla="*/ 112600 h 1092439"/>
              <a:gd name="connsiteX16" fmla="*/ 723941 w 728180"/>
              <a:gd name="connsiteY16" fmla="*/ 164039 h 1092439"/>
              <a:gd name="connsiteX17" fmla="*/ 724987 w 728180"/>
              <a:gd name="connsiteY17" fmla="*/ 200111 h 1092439"/>
              <a:gd name="connsiteX18" fmla="*/ 725848 w 728180"/>
              <a:gd name="connsiteY18" fmla="*/ 246281 h 1092439"/>
              <a:gd name="connsiteX19" fmla="*/ 727977 w 728180"/>
              <a:gd name="connsiteY19" fmla="*/ 625110 h 1092439"/>
              <a:gd name="connsiteX20" fmla="*/ 727683 w 728180"/>
              <a:gd name="connsiteY20" fmla="*/ 757111 h 1092439"/>
              <a:gd name="connsiteX21" fmla="*/ 727268 w 728180"/>
              <a:gd name="connsiteY21" fmla="*/ 829703 h 1092439"/>
              <a:gd name="connsiteX22" fmla="*/ 724303 w 728180"/>
              <a:gd name="connsiteY22" fmla="*/ 930895 h 1092439"/>
              <a:gd name="connsiteX23" fmla="*/ 721808 w 728180"/>
              <a:gd name="connsiteY23" fmla="*/ 986677 h 1092439"/>
              <a:gd name="connsiteX24" fmla="*/ 714104 w 728180"/>
              <a:gd name="connsiteY24" fmla="*/ 1043746 h 1092439"/>
              <a:gd name="connsiteX25" fmla="*/ 706283 w 728180"/>
              <a:gd name="connsiteY25" fmla="*/ 1063492 h 1092439"/>
              <a:gd name="connsiteX26" fmla="*/ 695749 w 728180"/>
              <a:gd name="connsiteY26" fmla="*/ 1085085 h 1092439"/>
              <a:gd name="connsiteX27" fmla="*/ 683686 w 728180"/>
              <a:gd name="connsiteY27" fmla="*/ 1092440 h 1092439"/>
              <a:gd name="connsiteX28" fmla="*/ 474320 w 728180"/>
              <a:gd name="connsiteY28" fmla="*/ 1092285 h 1092439"/>
              <a:gd name="connsiteX29" fmla="*/ 44711 w 728180"/>
              <a:gd name="connsiteY29" fmla="*/ 1092382 h 1092439"/>
              <a:gd name="connsiteX30" fmla="*/ 32777 w 728180"/>
              <a:gd name="connsiteY30" fmla="*/ 1086223 h 1092439"/>
              <a:gd name="connsiteX31" fmla="*/ 17764 w 728180"/>
              <a:gd name="connsiteY31" fmla="*/ 1063139 h 1092439"/>
              <a:gd name="connsiteX32" fmla="*/ 8529 w 728180"/>
              <a:gd name="connsiteY32" fmla="*/ 1034227 h 1092439"/>
              <a:gd name="connsiteX33" fmla="*/ 2887 w 728180"/>
              <a:gd name="connsiteY33" fmla="*/ 961260 h 1092439"/>
              <a:gd name="connsiteX34" fmla="*/ 650 w 728180"/>
              <a:gd name="connsiteY34" fmla="*/ 837878 h 1092439"/>
              <a:gd name="connsiteX35" fmla="*/ 0 w 728180"/>
              <a:gd name="connsiteY35" fmla="*/ 724925 h 1092439"/>
              <a:gd name="connsiteX36" fmla="*/ 116117 w 728180"/>
              <a:gd name="connsiteY36" fmla="*/ 396040 h 1092439"/>
              <a:gd name="connsiteX37" fmla="*/ 117057 w 728180"/>
              <a:gd name="connsiteY37" fmla="*/ 651098 h 1092439"/>
              <a:gd name="connsiteX38" fmla="*/ 119477 w 728180"/>
              <a:gd name="connsiteY38" fmla="*/ 840521 h 1092439"/>
              <a:gd name="connsiteX39" fmla="*/ 123442 w 728180"/>
              <a:gd name="connsiteY39" fmla="*/ 901654 h 1092439"/>
              <a:gd name="connsiteX40" fmla="*/ 129639 w 728180"/>
              <a:gd name="connsiteY40" fmla="*/ 926711 h 1092439"/>
              <a:gd name="connsiteX41" fmla="*/ 139477 w 728180"/>
              <a:gd name="connsiteY41" fmla="*/ 933890 h 1092439"/>
              <a:gd name="connsiteX42" fmla="*/ 159877 w 728180"/>
              <a:gd name="connsiteY42" fmla="*/ 936236 h 1092439"/>
              <a:gd name="connsiteX43" fmla="*/ 223079 w 728180"/>
              <a:gd name="connsiteY43" fmla="*/ 939243 h 1092439"/>
              <a:gd name="connsiteX44" fmla="*/ 325588 w 728180"/>
              <a:gd name="connsiteY44" fmla="*/ 940792 h 1092439"/>
              <a:gd name="connsiteX45" fmla="*/ 433897 w 728180"/>
              <a:gd name="connsiteY45" fmla="*/ 939460 h 1092439"/>
              <a:gd name="connsiteX46" fmla="*/ 544522 w 728180"/>
              <a:gd name="connsiteY46" fmla="*/ 936927 h 1092439"/>
              <a:gd name="connsiteX47" fmla="*/ 583267 w 728180"/>
              <a:gd name="connsiteY47" fmla="*/ 934749 h 1092439"/>
              <a:gd name="connsiteX48" fmla="*/ 599594 w 728180"/>
              <a:gd name="connsiteY48" fmla="*/ 921702 h 1092439"/>
              <a:gd name="connsiteX49" fmla="*/ 602488 w 728180"/>
              <a:gd name="connsiteY49" fmla="*/ 909261 h 1092439"/>
              <a:gd name="connsiteX50" fmla="*/ 607034 w 728180"/>
              <a:gd name="connsiteY50" fmla="*/ 850900 h 1092439"/>
              <a:gd name="connsiteX51" fmla="*/ 610047 w 728180"/>
              <a:gd name="connsiteY51" fmla="*/ 721292 h 1092439"/>
              <a:gd name="connsiteX52" fmla="*/ 610316 w 728180"/>
              <a:gd name="connsiteY52" fmla="*/ 416884 h 1092439"/>
              <a:gd name="connsiteX53" fmla="*/ 610325 w 728180"/>
              <a:gd name="connsiteY53" fmla="*/ 131501 h 1092439"/>
              <a:gd name="connsiteX54" fmla="*/ 610325 w 728180"/>
              <a:gd name="connsiteY54" fmla="*/ 117460 h 1092439"/>
              <a:gd name="connsiteX55" fmla="*/ 597844 w 728180"/>
              <a:gd name="connsiteY55" fmla="*/ 117460 h 1092439"/>
              <a:gd name="connsiteX56" fmla="*/ 144514 w 728180"/>
              <a:gd name="connsiteY56" fmla="*/ 117434 h 1092439"/>
              <a:gd name="connsiteX57" fmla="*/ 132877 w 728180"/>
              <a:gd name="connsiteY57" fmla="*/ 117126 h 1092439"/>
              <a:gd name="connsiteX58" fmla="*/ 116462 w 728180"/>
              <a:gd name="connsiteY58" fmla="*/ 117905 h 1092439"/>
              <a:gd name="connsiteX59" fmla="*/ 116001 w 728180"/>
              <a:gd name="connsiteY59" fmla="*/ 124250 h 1092439"/>
              <a:gd name="connsiteX60" fmla="*/ 116117 w 728180"/>
              <a:gd name="connsiteY60" fmla="*/ 396040 h 1092439"/>
              <a:gd name="connsiteX61" fmla="*/ 327602 w 728180"/>
              <a:gd name="connsiteY61" fmla="*/ 993780 h 1092439"/>
              <a:gd name="connsiteX62" fmla="*/ 326245 w 728180"/>
              <a:gd name="connsiteY62" fmla="*/ 1046167 h 1092439"/>
              <a:gd name="connsiteX63" fmla="*/ 363603 w 728180"/>
              <a:gd name="connsiteY63" fmla="*/ 1068164 h 1092439"/>
              <a:gd name="connsiteX64" fmla="*/ 391355 w 728180"/>
              <a:gd name="connsiteY64" fmla="*/ 1056135 h 1092439"/>
              <a:gd name="connsiteX65" fmla="*/ 407336 w 728180"/>
              <a:gd name="connsiteY65" fmla="*/ 1011462 h 1092439"/>
              <a:gd name="connsiteX66" fmla="*/ 373653 w 728180"/>
              <a:gd name="connsiteY66" fmla="*/ 977168 h 1092439"/>
              <a:gd name="connsiteX67" fmla="*/ 327602 w 728180"/>
              <a:gd name="connsiteY67" fmla="*/ 993780 h 1092439"/>
              <a:gd name="connsiteX68" fmla="*/ 344241 w 728180"/>
              <a:gd name="connsiteY68" fmla="*/ 70488 h 1092439"/>
              <a:gd name="connsiteX69" fmla="*/ 392276 w 728180"/>
              <a:gd name="connsiteY69" fmla="*/ 69796 h 1092439"/>
              <a:gd name="connsiteX70" fmla="*/ 414091 w 728180"/>
              <a:gd name="connsiteY70" fmla="*/ 65356 h 1092439"/>
              <a:gd name="connsiteX71" fmla="*/ 415830 w 728180"/>
              <a:gd name="connsiteY71" fmla="*/ 52029 h 1092439"/>
              <a:gd name="connsiteX72" fmla="*/ 404046 w 728180"/>
              <a:gd name="connsiteY72" fmla="*/ 45646 h 1092439"/>
              <a:gd name="connsiteX73" fmla="*/ 326976 w 728180"/>
              <a:gd name="connsiteY73" fmla="*/ 36942 h 1092439"/>
              <a:gd name="connsiteX74" fmla="*/ 309291 w 728180"/>
              <a:gd name="connsiteY74" fmla="*/ 46076 h 1092439"/>
              <a:gd name="connsiteX75" fmla="*/ 315735 w 728180"/>
              <a:gd name="connsiteY75" fmla="*/ 66006 h 1092439"/>
              <a:gd name="connsiteX76" fmla="*/ 344241 w 728180"/>
              <a:gd name="connsiteY76" fmla="*/ 70488 h 10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8180" h="1092439">
                <a:moveTo>
                  <a:pt x="0" y="724925"/>
                </a:moveTo>
                <a:cubicBezTo>
                  <a:pt x="13" y="602884"/>
                  <a:pt x="-24" y="481231"/>
                  <a:pt x="74" y="359578"/>
                </a:cubicBezTo>
                <a:cubicBezTo>
                  <a:pt x="100" y="326581"/>
                  <a:pt x="497" y="293585"/>
                  <a:pt x="795" y="260589"/>
                </a:cubicBezTo>
                <a:cubicBezTo>
                  <a:pt x="975" y="240664"/>
                  <a:pt x="954" y="220730"/>
                  <a:pt x="1630" y="200820"/>
                </a:cubicBezTo>
                <a:cubicBezTo>
                  <a:pt x="2612" y="171884"/>
                  <a:pt x="3750" y="142942"/>
                  <a:pt x="5576" y="114049"/>
                </a:cubicBezTo>
                <a:cubicBezTo>
                  <a:pt x="6819" y="94378"/>
                  <a:pt x="9484" y="74859"/>
                  <a:pt x="14546" y="55661"/>
                </a:cubicBezTo>
                <a:cubicBezTo>
                  <a:pt x="21529" y="29177"/>
                  <a:pt x="49865" y="10705"/>
                  <a:pt x="71580" y="9517"/>
                </a:cubicBezTo>
                <a:cubicBezTo>
                  <a:pt x="107723" y="7539"/>
                  <a:pt x="143819" y="4656"/>
                  <a:pt x="179969" y="2842"/>
                </a:cubicBezTo>
                <a:cubicBezTo>
                  <a:pt x="204126" y="1629"/>
                  <a:pt x="228340" y="1341"/>
                  <a:pt x="252534" y="1108"/>
                </a:cubicBezTo>
                <a:cubicBezTo>
                  <a:pt x="306772" y="586"/>
                  <a:pt x="361012" y="295"/>
                  <a:pt x="415252" y="41"/>
                </a:cubicBezTo>
                <a:cubicBezTo>
                  <a:pt x="435058" y="-52"/>
                  <a:pt x="454871" y="-8"/>
                  <a:pt x="474672" y="392"/>
                </a:cubicBezTo>
                <a:cubicBezTo>
                  <a:pt x="506494" y="1035"/>
                  <a:pt x="538322" y="1695"/>
                  <a:pt x="570122" y="2978"/>
                </a:cubicBezTo>
                <a:cubicBezTo>
                  <a:pt x="593500" y="3921"/>
                  <a:pt x="616856" y="5630"/>
                  <a:pt x="640185" y="7464"/>
                </a:cubicBezTo>
                <a:cubicBezTo>
                  <a:pt x="654312" y="8575"/>
                  <a:pt x="668364" y="10083"/>
                  <a:pt x="681328" y="17047"/>
                </a:cubicBezTo>
                <a:cubicBezTo>
                  <a:pt x="697916" y="25958"/>
                  <a:pt x="707079" y="40017"/>
                  <a:pt x="711786" y="57628"/>
                </a:cubicBezTo>
                <a:cubicBezTo>
                  <a:pt x="716603" y="75648"/>
                  <a:pt x="718987" y="94051"/>
                  <a:pt x="720375" y="112600"/>
                </a:cubicBezTo>
                <a:cubicBezTo>
                  <a:pt x="721658" y="129740"/>
                  <a:pt x="722990" y="146880"/>
                  <a:pt x="723941" y="164039"/>
                </a:cubicBezTo>
                <a:cubicBezTo>
                  <a:pt x="724607" y="176046"/>
                  <a:pt x="724728" y="188085"/>
                  <a:pt x="724987" y="200111"/>
                </a:cubicBezTo>
                <a:cubicBezTo>
                  <a:pt x="725319" y="215500"/>
                  <a:pt x="725361" y="230898"/>
                  <a:pt x="725848" y="246281"/>
                </a:cubicBezTo>
                <a:cubicBezTo>
                  <a:pt x="729852" y="372539"/>
                  <a:pt x="727344" y="498833"/>
                  <a:pt x="727977" y="625110"/>
                </a:cubicBezTo>
                <a:cubicBezTo>
                  <a:pt x="728197" y="669108"/>
                  <a:pt x="727821" y="713111"/>
                  <a:pt x="727683" y="757111"/>
                </a:cubicBezTo>
                <a:cubicBezTo>
                  <a:pt x="727607" y="781309"/>
                  <a:pt x="727771" y="805513"/>
                  <a:pt x="727268" y="829703"/>
                </a:cubicBezTo>
                <a:cubicBezTo>
                  <a:pt x="726566" y="863440"/>
                  <a:pt x="725431" y="897169"/>
                  <a:pt x="724303" y="930895"/>
                </a:cubicBezTo>
                <a:cubicBezTo>
                  <a:pt x="723681" y="949496"/>
                  <a:pt x="722912" y="968099"/>
                  <a:pt x="721808" y="986677"/>
                </a:cubicBezTo>
                <a:cubicBezTo>
                  <a:pt x="720668" y="1005878"/>
                  <a:pt x="719182" y="1025102"/>
                  <a:pt x="714104" y="1043746"/>
                </a:cubicBezTo>
                <a:cubicBezTo>
                  <a:pt x="712255" y="1050538"/>
                  <a:pt x="709197" y="1057041"/>
                  <a:pt x="706283" y="1063492"/>
                </a:cubicBezTo>
                <a:cubicBezTo>
                  <a:pt x="702988" y="1070788"/>
                  <a:pt x="699034" y="1077786"/>
                  <a:pt x="695749" y="1085085"/>
                </a:cubicBezTo>
                <a:cubicBezTo>
                  <a:pt x="693314" y="1090494"/>
                  <a:pt x="689761" y="1092458"/>
                  <a:pt x="683686" y="1092440"/>
                </a:cubicBezTo>
                <a:cubicBezTo>
                  <a:pt x="613898" y="1092226"/>
                  <a:pt x="544109" y="1092287"/>
                  <a:pt x="474320" y="1092285"/>
                </a:cubicBezTo>
                <a:cubicBezTo>
                  <a:pt x="331117" y="1092281"/>
                  <a:pt x="187914" y="1092258"/>
                  <a:pt x="44711" y="1092382"/>
                </a:cubicBezTo>
                <a:cubicBezTo>
                  <a:pt x="39310" y="1092386"/>
                  <a:pt x="35614" y="1090726"/>
                  <a:pt x="32777" y="1086223"/>
                </a:cubicBezTo>
                <a:cubicBezTo>
                  <a:pt x="27883" y="1078459"/>
                  <a:pt x="22635" y="1070917"/>
                  <a:pt x="17764" y="1063139"/>
                </a:cubicBezTo>
                <a:cubicBezTo>
                  <a:pt x="12241" y="1054321"/>
                  <a:pt x="9954" y="1044326"/>
                  <a:pt x="8529" y="1034227"/>
                </a:cubicBezTo>
                <a:cubicBezTo>
                  <a:pt x="5116" y="1010034"/>
                  <a:pt x="3184" y="985729"/>
                  <a:pt x="2887" y="961260"/>
                </a:cubicBezTo>
                <a:cubicBezTo>
                  <a:pt x="2387" y="920130"/>
                  <a:pt x="1178" y="879009"/>
                  <a:pt x="650" y="837878"/>
                </a:cubicBezTo>
                <a:cubicBezTo>
                  <a:pt x="169" y="800360"/>
                  <a:pt x="197" y="762835"/>
                  <a:pt x="0" y="724925"/>
                </a:cubicBezTo>
                <a:moveTo>
                  <a:pt x="116117" y="396040"/>
                </a:moveTo>
                <a:cubicBezTo>
                  <a:pt x="116407" y="481059"/>
                  <a:pt x="116484" y="566080"/>
                  <a:pt x="117057" y="651098"/>
                </a:cubicBezTo>
                <a:cubicBezTo>
                  <a:pt x="117482" y="714242"/>
                  <a:pt x="118301" y="777387"/>
                  <a:pt x="119477" y="840521"/>
                </a:cubicBezTo>
                <a:cubicBezTo>
                  <a:pt x="119857" y="860922"/>
                  <a:pt x="121483" y="881334"/>
                  <a:pt x="123442" y="901654"/>
                </a:cubicBezTo>
                <a:cubicBezTo>
                  <a:pt x="124259" y="910134"/>
                  <a:pt x="127154" y="918471"/>
                  <a:pt x="129639" y="926711"/>
                </a:cubicBezTo>
                <a:cubicBezTo>
                  <a:pt x="130982" y="931162"/>
                  <a:pt x="134973" y="933282"/>
                  <a:pt x="139477" y="933890"/>
                </a:cubicBezTo>
                <a:cubicBezTo>
                  <a:pt x="146260" y="934807"/>
                  <a:pt x="153054" y="935852"/>
                  <a:pt x="159877" y="936236"/>
                </a:cubicBezTo>
                <a:cubicBezTo>
                  <a:pt x="180935" y="937423"/>
                  <a:pt x="201999" y="938715"/>
                  <a:pt x="223079" y="939243"/>
                </a:cubicBezTo>
                <a:cubicBezTo>
                  <a:pt x="257241" y="940098"/>
                  <a:pt x="291417" y="940776"/>
                  <a:pt x="325588" y="940792"/>
                </a:cubicBezTo>
                <a:cubicBezTo>
                  <a:pt x="361691" y="940810"/>
                  <a:pt x="397797" y="940107"/>
                  <a:pt x="433897" y="939460"/>
                </a:cubicBezTo>
                <a:cubicBezTo>
                  <a:pt x="470776" y="938799"/>
                  <a:pt x="507652" y="937937"/>
                  <a:pt x="544522" y="936927"/>
                </a:cubicBezTo>
                <a:cubicBezTo>
                  <a:pt x="557448" y="936573"/>
                  <a:pt x="570360" y="935603"/>
                  <a:pt x="583267" y="934749"/>
                </a:cubicBezTo>
                <a:cubicBezTo>
                  <a:pt x="591640" y="934195"/>
                  <a:pt x="597355" y="929999"/>
                  <a:pt x="599594" y="921702"/>
                </a:cubicBezTo>
                <a:cubicBezTo>
                  <a:pt x="600704" y="917589"/>
                  <a:pt x="602113" y="913462"/>
                  <a:pt x="602488" y="909261"/>
                </a:cubicBezTo>
                <a:cubicBezTo>
                  <a:pt x="604225" y="889825"/>
                  <a:pt x="606369" y="870385"/>
                  <a:pt x="607034" y="850900"/>
                </a:cubicBezTo>
                <a:cubicBezTo>
                  <a:pt x="608507" y="807712"/>
                  <a:pt x="609849" y="764500"/>
                  <a:pt x="610047" y="721292"/>
                </a:cubicBezTo>
                <a:cubicBezTo>
                  <a:pt x="610512" y="619824"/>
                  <a:pt x="610291" y="518354"/>
                  <a:pt x="610316" y="416884"/>
                </a:cubicBezTo>
                <a:cubicBezTo>
                  <a:pt x="610340" y="321757"/>
                  <a:pt x="610324" y="226629"/>
                  <a:pt x="610325" y="131501"/>
                </a:cubicBezTo>
                <a:cubicBezTo>
                  <a:pt x="610325" y="127007"/>
                  <a:pt x="610325" y="122512"/>
                  <a:pt x="610325" y="117460"/>
                </a:cubicBezTo>
                <a:cubicBezTo>
                  <a:pt x="605797" y="117460"/>
                  <a:pt x="601820" y="117461"/>
                  <a:pt x="597844" y="117460"/>
                </a:cubicBezTo>
                <a:cubicBezTo>
                  <a:pt x="446734" y="117457"/>
                  <a:pt x="295624" y="117455"/>
                  <a:pt x="144514" y="117434"/>
                </a:cubicBezTo>
                <a:cubicBezTo>
                  <a:pt x="140635" y="117433"/>
                  <a:pt x="136752" y="117043"/>
                  <a:pt x="132877" y="117126"/>
                </a:cubicBezTo>
                <a:cubicBezTo>
                  <a:pt x="127397" y="117243"/>
                  <a:pt x="121923" y="117632"/>
                  <a:pt x="116462" y="117905"/>
                </a:cubicBezTo>
                <a:cubicBezTo>
                  <a:pt x="116255" y="120661"/>
                  <a:pt x="116001" y="122456"/>
                  <a:pt x="116001" y="124250"/>
                </a:cubicBezTo>
                <a:cubicBezTo>
                  <a:pt x="116026" y="214588"/>
                  <a:pt x="116072" y="304926"/>
                  <a:pt x="116117" y="396040"/>
                </a:cubicBezTo>
                <a:moveTo>
                  <a:pt x="327602" y="993780"/>
                </a:moveTo>
                <a:cubicBezTo>
                  <a:pt x="314901" y="1009386"/>
                  <a:pt x="315887" y="1030618"/>
                  <a:pt x="326245" y="1046167"/>
                </a:cubicBezTo>
                <a:cubicBezTo>
                  <a:pt x="335092" y="1059446"/>
                  <a:pt x="346943" y="1068123"/>
                  <a:pt x="363603" y="1068164"/>
                </a:cubicBezTo>
                <a:cubicBezTo>
                  <a:pt x="374508" y="1068191"/>
                  <a:pt x="383593" y="1063400"/>
                  <a:pt x="391355" y="1056135"/>
                </a:cubicBezTo>
                <a:cubicBezTo>
                  <a:pt x="404293" y="1044025"/>
                  <a:pt x="411621" y="1029589"/>
                  <a:pt x="407336" y="1011462"/>
                </a:cubicBezTo>
                <a:cubicBezTo>
                  <a:pt x="403076" y="993439"/>
                  <a:pt x="391649" y="981328"/>
                  <a:pt x="373653" y="977168"/>
                </a:cubicBezTo>
                <a:cubicBezTo>
                  <a:pt x="355494" y="972971"/>
                  <a:pt x="340002" y="978959"/>
                  <a:pt x="327602" y="993780"/>
                </a:cubicBezTo>
                <a:moveTo>
                  <a:pt x="344241" y="70488"/>
                </a:moveTo>
                <a:cubicBezTo>
                  <a:pt x="360255" y="70321"/>
                  <a:pt x="376291" y="70581"/>
                  <a:pt x="392276" y="69796"/>
                </a:cubicBezTo>
                <a:cubicBezTo>
                  <a:pt x="399620" y="69436"/>
                  <a:pt x="407074" y="67664"/>
                  <a:pt x="414091" y="65356"/>
                </a:cubicBezTo>
                <a:cubicBezTo>
                  <a:pt x="420591" y="63218"/>
                  <a:pt x="421357" y="56250"/>
                  <a:pt x="415830" y="52029"/>
                </a:cubicBezTo>
                <a:cubicBezTo>
                  <a:pt x="412313" y="49343"/>
                  <a:pt x="408237" y="47016"/>
                  <a:pt x="404046" y="45646"/>
                </a:cubicBezTo>
                <a:cubicBezTo>
                  <a:pt x="378986" y="37449"/>
                  <a:pt x="353203" y="34847"/>
                  <a:pt x="326976" y="36942"/>
                </a:cubicBezTo>
                <a:cubicBezTo>
                  <a:pt x="320003" y="37499"/>
                  <a:pt x="313704" y="40153"/>
                  <a:pt x="309291" y="46076"/>
                </a:cubicBezTo>
                <a:cubicBezTo>
                  <a:pt x="302138" y="55675"/>
                  <a:pt x="302595" y="62102"/>
                  <a:pt x="315735" y="66006"/>
                </a:cubicBezTo>
                <a:cubicBezTo>
                  <a:pt x="324650" y="68654"/>
                  <a:pt x="334234" y="69054"/>
                  <a:pt x="344241" y="70488"/>
                </a:cubicBezTo>
                <a:close/>
              </a:path>
            </a:pathLst>
          </a:custGeom>
          <a:solidFill>
            <a:srgbClr val="010101"/>
          </a:solidFill>
          <a:ln w="7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61E0FE71-5438-F990-0B39-B4B5A5573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3843" y="4412875"/>
            <a:ext cx="756388" cy="656899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0187C904-E035-706D-CCF2-546498091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2129" y="4412874"/>
            <a:ext cx="756388" cy="656899"/>
          </a:xfrm>
          <a:prstGeom prst="rect">
            <a:avLst/>
          </a:prstGeom>
        </p:spPr>
      </p:pic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DA75CCD7-4BF4-2FCE-2009-82B361EA9D6C}"/>
              </a:ext>
            </a:extLst>
          </p:cNvPr>
          <p:cNvCxnSpPr>
            <a:cxnSpLocks/>
            <a:endCxn id="109" idx="0"/>
          </p:cNvCxnSpPr>
          <p:nvPr/>
        </p:nvCxnSpPr>
        <p:spPr>
          <a:xfrm rot="5400000">
            <a:off x="8485968" y="3666711"/>
            <a:ext cx="1252233" cy="240094"/>
          </a:xfrm>
          <a:prstGeom prst="bentConnector3">
            <a:avLst>
              <a:gd name="adj1" fmla="val 50000"/>
            </a:avLst>
          </a:prstGeom>
          <a:ln w="76200" cap="sq" cmpd="dbl">
            <a:solidFill>
              <a:schemeClr val="dk1"/>
            </a:solidFill>
            <a:round/>
            <a:headEnd type="none" w="lg" len="lg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178CF24-B08E-BAEA-4B16-6398E19316B1}"/>
              </a:ext>
            </a:extLst>
          </p:cNvPr>
          <p:cNvSpPr txBox="1"/>
          <p:nvPr/>
        </p:nvSpPr>
        <p:spPr>
          <a:xfrm rot="16200000">
            <a:off x="8998500" y="2357292"/>
            <a:ext cx="84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</p:txBody>
      </p: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EAC8864A-FA27-2E2F-A666-DB5984BD33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34664" y="3657915"/>
            <a:ext cx="1249543" cy="254996"/>
          </a:xfrm>
          <a:prstGeom prst="bentConnector3">
            <a:avLst>
              <a:gd name="adj1" fmla="val 50000"/>
            </a:avLst>
          </a:prstGeom>
          <a:ln w="76200" cap="sq" cmpd="dbl">
            <a:solidFill>
              <a:schemeClr val="dk1"/>
            </a:solidFill>
            <a:round/>
            <a:headEnd type="none" w="lg" len="lg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05675416-E381-3DD3-632F-F4ED9BB3C5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420" y="6363578"/>
            <a:ext cx="1456448" cy="1"/>
          </a:xfrm>
          <a:prstGeom prst="bentConnector3">
            <a:avLst>
              <a:gd name="adj1" fmla="val 50000"/>
            </a:avLst>
          </a:prstGeom>
          <a:ln w="31750" cap="sq" cmpd="sng">
            <a:solidFill>
              <a:schemeClr val="dk1"/>
            </a:solidFill>
            <a:miter lim="800000"/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Results: Encrypted communication channels (cont'd)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12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90346-7ED6-99C5-D93D-0DF29EDE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9C60FD1-D1C0-A8BC-A22F-8487BA821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79137"/>
              </p:ext>
            </p:extLst>
          </p:nvPr>
        </p:nvGraphicFramePr>
        <p:xfrm>
          <a:off x="1262063" y="1828800"/>
          <a:ext cx="8594725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>
                  <a:extLst>
                    <a:ext uri="{9D8B030D-6E8A-4147-A177-3AD203B41FA5}">
                      <a16:colId xmlns:a16="http://schemas.microsoft.com/office/drawing/2014/main" val="4113510001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724299087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021611916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286980430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4189238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Custom Encrypted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Custom Encrypted for Some Hosts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Only Custom Encrypted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19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12420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2350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1996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29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Network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5690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1707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1681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32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Network Location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12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GPS Location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2576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442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User Assets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117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97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7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Password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7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Transmission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009DF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263</a:t>
                      </a:r>
                      <a:endParaRPr lang="en-US" sz="1400" dirty="0">
                        <a:solidFill>
                          <a:srgbClr val="009DF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263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263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5063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935CA0-5019-2707-AEFA-D80F53A503D5}"/>
              </a:ext>
            </a:extLst>
          </p:cNvPr>
          <p:cNvSpPr txBox="1"/>
          <p:nvPr/>
        </p:nvSpPr>
        <p:spPr>
          <a:xfrm>
            <a:off x="1148861" y="5433423"/>
            <a:ext cx="455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Covered by other methods</a:t>
            </a:r>
          </a:p>
          <a:p>
            <a:r>
              <a:rPr lang="en-US" sz="2400" dirty="0">
                <a:solidFill>
                  <a:srgbClr val="009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covered by other methods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covered by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ThirdEye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7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Results: Prominent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13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90346-7ED6-99C5-D93D-0DF29EDE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754C522A-903B-AEAA-C19D-C54017E5D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90793" y="5030258"/>
            <a:ext cx="1735667" cy="1735667"/>
          </a:xfr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98A83F7-842F-18D4-0499-EED4542BF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94" y="3294591"/>
            <a:ext cx="1735667" cy="173566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F266DB7-0177-F577-A0F9-A32CB2362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95" y="1601258"/>
            <a:ext cx="1735667" cy="1735667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8BBA78-7621-777D-0470-0D10CFFA9FB4}"/>
              </a:ext>
            </a:extLst>
          </p:cNvPr>
          <p:cNvSpPr txBox="1"/>
          <p:nvPr/>
        </p:nvSpPr>
        <p:spPr>
          <a:xfrm>
            <a:off x="2626460" y="5341059"/>
            <a:ext cx="30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latin typeface="Calibri" panose="020F0502020204030204" pitchFamily="34" charset="0"/>
                <a:cs typeface="Calibri" panose="020F0502020204030204" pitchFamily="34" charset="0"/>
              </a:rPr>
              <a:t>Dailyhunt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: News Video Cricket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ED8DF-4EC5-8EB5-B93C-8AEF097D7D6D}"/>
              </a:ext>
            </a:extLst>
          </p:cNvPr>
          <p:cNvSpPr txBox="1"/>
          <p:nvPr/>
        </p:nvSpPr>
        <p:spPr>
          <a:xfrm>
            <a:off x="8992038" y="5341059"/>
            <a:ext cx="19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100M+ Downloads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3EB9CF-08D4-BE66-B29E-5F7F1B9086D0}"/>
              </a:ext>
            </a:extLst>
          </p:cNvPr>
          <p:cNvSpPr txBox="1"/>
          <p:nvPr/>
        </p:nvSpPr>
        <p:spPr>
          <a:xfrm>
            <a:off x="2626460" y="5719516"/>
            <a:ext cx="756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Sends device contact only over a custom encrypted channel over HTTPS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F1805-EC27-5267-97C1-A6493FD83C9D}"/>
              </a:ext>
            </a:extLst>
          </p:cNvPr>
          <p:cNvSpPr txBox="1"/>
          <p:nvPr/>
        </p:nvSpPr>
        <p:spPr>
          <a:xfrm>
            <a:off x="2626460" y="1927410"/>
            <a:ext cx="30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latin typeface="Calibri" panose="020F0502020204030204" pitchFamily="34" charset="0"/>
                <a:cs typeface="Calibri" panose="020F0502020204030204" pitchFamily="34" charset="0"/>
              </a:rPr>
              <a:t>SHAREit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: Transfer, Share Files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98B0A-6881-64C6-4908-249E6A8BEF59}"/>
              </a:ext>
            </a:extLst>
          </p:cNvPr>
          <p:cNvSpPr txBox="1"/>
          <p:nvPr/>
        </p:nvSpPr>
        <p:spPr>
          <a:xfrm>
            <a:off x="8992038" y="1927410"/>
            <a:ext cx="19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1B+ Downloads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AA461-4233-1630-1674-860D304CBC4D}"/>
              </a:ext>
            </a:extLst>
          </p:cNvPr>
          <p:cNvSpPr txBox="1"/>
          <p:nvPr/>
        </p:nvSpPr>
        <p:spPr>
          <a:xfrm>
            <a:off x="2626459" y="2305867"/>
            <a:ext cx="81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Sends device GPS coordinates to third-party domains </a:t>
            </a:r>
            <a:r>
              <a:rPr lang="en-CA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adcs.rqmob.com</a:t>
            </a:r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CA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dt.beyla.site</a:t>
            </a:r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using a custom encryption channel over HTTP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36551-F526-D895-FCCF-04A353EEAF74}"/>
              </a:ext>
            </a:extLst>
          </p:cNvPr>
          <p:cNvSpPr txBox="1"/>
          <p:nvPr/>
        </p:nvSpPr>
        <p:spPr>
          <a:xfrm>
            <a:off x="2626460" y="368383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CAIXA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305A73-D136-7175-51F8-8D68C21842C7}"/>
              </a:ext>
            </a:extLst>
          </p:cNvPr>
          <p:cNvSpPr txBox="1"/>
          <p:nvPr/>
        </p:nvSpPr>
        <p:spPr>
          <a:xfrm>
            <a:off x="8992038" y="3683838"/>
            <a:ext cx="19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100M+ Downloads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19BD51-29F4-F5DA-05D4-C226F5B72053}"/>
              </a:ext>
            </a:extLst>
          </p:cNvPr>
          <p:cNvSpPr txBox="1"/>
          <p:nvPr/>
        </p:nvSpPr>
        <p:spPr>
          <a:xfrm>
            <a:off x="2626460" y="4062295"/>
            <a:ext cx="756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Sends device GPS coordinates and neighbor router information to a third-party party domain </a:t>
            </a:r>
            <a:r>
              <a:rPr lang="en-CA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evg.dnofd.com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Calibri" panose="020F0502020204030204" pitchFamily="34" charset="0"/>
              </a:rPr>
              <a:t>Limitations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Calibri" panose="020F0502020204030204" pitchFamily="34" charset="0"/>
              </a:rPr>
              <a:pPr/>
              <a:t>14</a:t>
            </a:fld>
            <a:endParaRPr lang="en-US" sz="2800" dirty="0">
              <a:latin typeface="SF UI Text" charset="0"/>
              <a:ea typeface="SF UI Text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90346-7ED6-99C5-D93D-0DF29EDE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A86A2-A981-F907-CB8D-F7EE550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278666" cy="435133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Cannot handle unknown obfuscation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Limited coverage for complex UIs, logins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Cannot bypass advanced dynamic analysis tool detections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Lacks support for: NDK, HTTP/3 (QUIC), DTLS, and raw-TLS</a:t>
            </a:r>
          </a:p>
        </p:txBody>
      </p:sp>
    </p:spTree>
    <p:extLst>
      <p:ext uri="{BB962C8B-B14F-4D97-AF65-F5344CB8AC3E}">
        <p14:creationId xmlns:p14="http://schemas.microsoft.com/office/powerpoint/2010/main" val="183127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429" y="646383"/>
            <a:ext cx="5997678" cy="130472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Conclusions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A37E3F1-6F5D-3CBE-EC1B-2C1BE1198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479" r="3365"/>
          <a:stretch/>
        </p:blipFill>
        <p:spPr>
          <a:xfrm>
            <a:off x="783899" y="1099509"/>
            <a:ext cx="3464213" cy="48163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A86A2-A981-F907-CB8D-F7EE550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939" y="1560610"/>
            <a:ext cx="6015571" cy="38941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Custom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encrypted channels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used in apps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channels are used by apps from Google Play and other app markets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ThirdEye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detect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privacy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issues in these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mtClean="0">
                <a:latin typeface="SF UI Text" charset="0"/>
                <a:ea typeface="SF UI Text" charset="0"/>
                <a:cs typeface="SF UI Text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>
              <a:latin typeface="SF UI Text" charset="0"/>
              <a:ea typeface="SF UI Text" charset="0"/>
              <a:cs typeface="SF UI Text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90346-7ED6-99C5-D93D-0DF29EDEEE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-2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64840-4324-EEC9-D503-2946DDDCAFDF}"/>
              </a:ext>
            </a:extLst>
          </p:cNvPr>
          <p:cNvSpPr txBox="1"/>
          <p:nvPr/>
        </p:nvSpPr>
        <p:spPr>
          <a:xfrm>
            <a:off x="4605352" y="5849702"/>
            <a:ext cx="548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SajjadPourali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ThirdEye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269ED2-B7E8-9B45-44AA-0B238DA4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-2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8A89F74E-6EE3-545D-4E04-CEFB23CC0063}"/>
              </a:ext>
            </a:extLst>
          </p:cNvPr>
          <p:cNvSpPr/>
          <p:nvPr/>
        </p:nvSpPr>
        <p:spPr>
          <a:xfrm>
            <a:off x="3988030" y="838317"/>
            <a:ext cx="3733216" cy="3975182"/>
          </a:xfrm>
          <a:custGeom>
            <a:avLst/>
            <a:gdLst>
              <a:gd name="connsiteX0" fmla="*/ 1843744 w 2583052"/>
              <a:gd name="connsiteY0" fmla="*/ 152743 h 2750471"/>
              <a:gd name="connsiteX1" fmla="*/ 2157292 w 2583052"/>
              <a:gd name="connsiteY1" fmla="*/ 489825 h 2750471"/>
              <a:gd name="connsiteX2" fmla="*/ 2184962 w 2583052"/>
              <a:gd name="connsiteY2" fmla="*/ 559899 h 2750471"/>
              <a:gd name="connsiteX3" fmla="*/ 2243999 w 2583052"/>
              <a:gd name="connsiteY3" fmla="*/ 698502 h 2750471"/>
              <a:gd name="connsiteX4" fmla="*/ 2299359 w 2583052"/>
              <a:gd name="connsiteY4" fmla="*/ 930102 h 2750471"/>
              <a:gd name="connsiteX5" fmla="*/ 2305173 w 2583052"/>
              <a:gd name="connsiteY5" fmla="*/ 1024620 h 2750471"/>
              <a:gd name="connsiteX6" fmla="*/ 2359799 w 2583052"/>
              <a:gd name="connsiteY6" fmla="*/ 1145685 h 2750471"/>
              <a:gd name="connsiteX7" fmla="*/ 2539297 w 2583052"/>
              <a:gd name="connsiteY7" fmla="*/ 1372458 h 2750471"/>
              <a:gd name="connsiteX8" fmla="*/ 2570359 w 2583052"/>
              <a:gd name="connsiteY8" fmla="*/ 1421108 h 2750471"/>
              <a:gd name="connsiteX9" fmla="*/ 2555368 w 2583052"/>
              <a:gd name="connsiteY9" fmla="*/ 1530064 h 2750471"/>
              <a:gd name="connsiteX10" fmla="*/ 2502733 w 2583052"/>
              <a:gd name="connsiteY10" fmla="*/ 1572850 h 2750471"/>
              <a:gd name="connsiteX11" fmla="*/ 2459135 w 2583052"/>
              <a:gd name="connsiteY11" fmla="*/ 1597958 h 2750471"/>
              <a:gd name="connsiteX12" fmla="*/ 2422241 w 2583052"/>
              <a:gd name="connsiteY12" fmla="*/ 1658564 h 2750471"/>
              <a:gd name="connsiteX13" fmla="*/ 2435673 w 2583052"/>
              <a:gd name="connsiteY13" fmla="*/ 1772759 h 2750471"/>
              <a:gd name="connsiteX14" fmla="*/ 2438686 w 2583052"/>
              <a:gd name="connsiteY14" fmla="*/ 1785707 h 2750471"/>
              <a:gd name="connsiteX15" fmla="*/ 2424790 w 2583052"/>
              <a:gd name="connsiteY15" fmla="*/ 1846458 h 2750471"/>
              <a:gd name="connsiteX16" fmla="*/ 2413405 w 2583052"/>
              <a:gd name="connsiteY16" fmla="*/ 1904079 h 2750471"/>
              <a:gd name="connsiteX17" fmla="*/ 2391764 w 2583052"/>
              <a:gd name="connsiteY17" fmla="*/ 1986773 h 2750471"/>
              <a:gd name="connsiteX18" fmla="*/ 2345174 w 2583052"/>
              <a:gd name="connsiteY18" fmla="*/ 2034358 h 2750471"/>
              <a:gd name="connsiteX19" fmla="*/ 2329109 w 2583052"/>
              <a:gd name="connsiteY19" fmla="*/ 2103388 h 2750471"/>
              <a:gd name="connsiteX20" fmla="*/ 2361085 w 2583052"/>
              <a:gd name="connsiteY20" fmla="*/ 2226100 h 2750471"/>
              <a:gd name="connsiteX21" fmla="*/ 2366985 w 2583052"/>
              <a:gd name="connsiteY21" fmla="*/ 2321437 h 2750471"/>
              <a:gd name="connsiteX22" fmla="*/ 2274654 w 2583052"/>
              <a:gd name="connsiteY22" fmla="*/ 2436590 h 2750471"/>
              <a:gd name="connsiteX23" fmla="*/ 2137048 w 2583052"/>
              <a:gd name="connsiteY23" fmla="*/ 2468512 h 2750471"/>
              <a:gd name="connsiteX24" fmla="*/ 2029833 w 2583052"/>
              <a:gd name="connsiteY24" fmla="*/ 2481200 h 2750471"/>
              <a:gd name="connsiteX25" fmla="*/ 1948489 w 2583052"/>
              <a:gd name="connsiteY25" fmla="*/ 2486198 h 2750471"/>
              <a:gd name="connsiteX26" fmla="*/ 1767009 w 2583052"/>
              <a:gd name="connsiteY26" fmla="*/ 2501321 h 2750471"/>
              <a:gd name="connsiteX27" fmla="*/ 1652173 w 2583052"/>
              <a:gd name="connsiteY27" fmla="*/ 2561315 h 2750471"/>
              <a:gd name="connsiteX28" fmla="*/ 1567671 w 2583052"/>
              <a:gd name="connsiteY28" fmla="*/ 2712491 h 2750471"/>
              <a:gd name="connsiteX29" fmla="*/ 1524138 w 2583052"/>
              <a:gd name="connsiteY29" fmla="*/ 2750147 h 2750471"/>
              <a:gd name="connsiteX30" fmla="*/ 871207 w 2583052"/>
              <a:gd name="connsiteY30" fmla="*/ 2750171 h 2750471"/>
              <a:gd name="connsiteX31" fmla="*/ 836967 w 2583052"/>
              <a:gd name="connsiteY31" fmla="*/ 2747958 h 2750471"/>
              <a:gd name="connsiteX32" fmla="*/ 833408 w 2583052"/>
              <a:gd name="connsiteY32" fmla="*/ 2716056 h 2750471"/>
              <a:gd name="connsiteX33" fmla="*/ 836682 w 2583052"/>
              <a:gd name="connsiteY33" fmla="*/ 2484828 h 2750471"/>
              <a:gd name="connsiteX34" fmla="*/ 898660 w 2583052"/>
              <a:gd name="connsiteY34" fmla="*/ 2233836 h 2750471"/>
              <a:gd name="connsiteX35" fmla="*/ 1052883 w 2583052"/>
              <a:gd name="connsiteY35" fmla="*/ 1986286 h 2750471"/>
              <a:gd name="connsiteX36" fmla="*/ 1478656 w 2583052"/>
              <a:gd name="connsiteY36" fmla="*/ 1438685 h 2750471"/>
              <a:gd name="connsiteX37" fmla="*/ 1610335 w 2583052"/>
              <a:gd name="connsiteY37" fmla="*/ 1183855 h 2750471"/>
              <a:gd name="connsiteX38" fmla="*/ 1282609 w 2583052"/>
              <a:gd name="connsiteY38" fmla="*/ 641394 h 2750471"/>
              <a:gd name="connsiteX39" fmla="*/ 1120031 w 2583052"/>
              <a:gd name="connsiteY39" fmla="*/ 634744 h 2750471"/>
              <a:gd name="connsiteX40" fmla="*/ 875418 w 2583052"/>
              <a:gd name="connsiteY40" fmla="*/ 727182 h 2750471"/>
              <a:gd name="connsiteX41" fmla="*/ 743603 w 2583052"/>
              <a:gd name="connsiteY41" fmla="*/ 960728 h 2750471"/>
              <a:gd name="connsiteX42" fmla="*/ 723602 w 2583052"/>
              <a:gd name="connsiteY42" fmla="*/ 1081544 h 2750471"/>
              <a:gd name="connsiteX43" fmla="*/ 705869 w 2583052"/>
              <a:gd name="connsiteY43" fmla="*/ 1096240 h 2750471"/>
              <a:gd name="connsiteX44" fmla="*/ 631687 w 2583052"/>
              <a:gd name="connsiteY44" fmla="*/ 1096521 h 2750471"/>
              <a:gd name="connsiteX45" fmla="*/ 60371 w 2583052"/>
              <a:gd name="connsiteY45" fmla="*/ 1096667 h 2750471"/>
              <a:gd name="connsiteX46" fmla="*/ 33661 w 2583052"/>
              <a:gd name="connsiteY46" fmla="*/ 1096530 h 2750471"/>
              <a:gd name="connsiteX47" fmla="*/ 127 w 2583052"/>
              <a:gd name="connsiteY47" fmla="*/ 1062834 h 2750471"/>
              <a:gd name="connsiteX48" fmla="*/ 8256 w 2583052"/>
              <a:gd name="connsiteY48" fmla="*/ 966966 h 2750471"/>
              <a:gd name="connsiteX49" fmla="*/ 42438 w 2583052"/>
              <a:gd name="connsiteY49" fmla="*/ 764340 h 2750471"/>
              <a:gd name="connsiteX50" fmla="*/ 284560 w 2583052"/>
              <a:gd name="connsiteY50" fmla="*/ 341239 h 2750471"/>
              <a:gd name="connsiteX51" fmla="*/ 565729 w 2583052"/>
              <a:gd name="connsiteY51" fmla="*/ 123704 h 2750471"/>
              <a:gd name="connsiteX52" fmla="*/ 791534 w 2583052"/>
              <a:gd name="connsiteY52" fmla="*/ 42405 h 2750471"/>
              <a:gd name="connsiteX53" fmla="*/ 978873 w 2583052"/>
              <a:gd name="connsiteY53" fmla="*/ 9476 h 2750471"/>
              <a:gd name="connsiteX54" fmla="*/ 1306127 w 2583052"/>
              <a:gd name="connsiteY54" fmla="*/ 5131 h 2750471"/>
              <a:gd name="connsiteX55" fmla="*/ 1796985 w 2583052"/>
              <a:gd name="connsiteY55" fmla="*/ 128225 h 2750471"/>
              <a:gd name="connsiteX56" fmla="*/ 1843744 w 2583052"/>
              <a:gd name="connsiteY56" fmla="*/ 152743 h 27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83052" h="2750471">
                <a:moveTo>
                  <a:pt x="1843744" y="152743"/>
                </a:moveTo>
                <a:cubicBezTo>
                  <a:pt x="1982478" y="234301"/>
                  <a:pt x="2090001" y="343503"/>
                  <a:pt x="2157292" y="489825"/>
                </a:cubicBezTo>
                <a:cubicBezTo>
                  <a:pt x="2167769" y="512604"/>
                  <a:pt x="2175355" y="536695"/>
                  <a:pt x="2184962" y="559899"/>
                </a:cubicBezTo>
                <a:cubicBezTo>
                  <a:pt x="2204181" y="606310"/>
                  <a:pt x="2221110" y="653946"/>
                  <a:pt x="2243999" y="698502"/>
                </a:cubicBezTo>
                <a:cubicBezTo>
                  <a:pt x="2281575" y="771647"/>
                  <a:pt x="2303561" y="847090"/>
                  <a:pt x="2299359" y="930102"/>
                </a:cubicBezTo>
                <a:cubicBezTo>
                  <a:pt x="2297771" y="961440"/>
                  <a:pt x="2302027" y="993205"/>
                  <a:pt x="2305173" y="1024620"/>
                </a:cubicBezTo>
                <a:cubicBezTo>
                  <a:pt x="2309802" y="1070864"/>
                  <a:pt x="2331156" y="1109853"/>
                  <a:pt x="2359799" y="1145685"/>
                </a:cubicBezTo>
                <a:cubicBezTo>
                  <a:pt x="2419994" y="1220989"/>
                  <a:pt x="2479886" y="1296537"/>
                  <a:pt x="2539297" y="1372458"/>
                </a:cubicBezTo>
                <a:cubicBezTo>
                  <a:pt x="2551106" y="1387552"/>
                  <a:pt x="2561188" y="1404232"/>
                  <a:pt x="2570359" y="1421108"/>
                </a:cubicBezTo>
                <a:cubicBezTo>
                  <a:pt x="2591894" y="1460744"/>
                  <a:pt x="2585462" y="1498065"/>
                  <a:pt x="2555368" y="1530064"/>
                </a:cubicBezTo>
                <a:cubicBezTo>
                  <a:pt x="2540000" y="1546404"/>
                  <a:pt x="2521116" y="1559700"/>
                  <a:pt x="2502733" y="1572850"/>
                </a:cubicBezTo>
                <a:cubicBezTo>
                  <a:pt x="2489149" y="1582568"/>
                  <a:pt x="2474289" y="1590868"/>
                  <a:pt x="2459135" y="1597958"/>
                </a:cubicBezTo>
                <a:cubicBezTo>
                  <a:pt x="2432955" y="1610213"/>
                  <a:pt x="2423933" y="1631337"/>
                  <a:pt x="2422241" y="1658564"/>
                </a:cubicBezTo>
                <a:cubicBezTo>
                  <a:pt x="2419819" y="1697579"/>
                  <a:pt x="2426799" y="1735215"/>
                  <a:pt x="2435673" y="1772759"/>
                </a:cubicBezTo>
                <a:cubicBezTo>
                  <a:pt x="2436691" y="1777075"/>
                  <a:pt x="2437092" y="1781619"/>
                  <a:pt x="2438686" y="1785707"/>
                </a:cubicBezTo>
                <a:cubicBezTo>
                  <a:pt x="2447836" y="1809181"/>
                  <a:pt x="2442425" y="1829602"/>
                  <a:pt x="2424790" y="1846458"/>
                </a:cubicBezTo>
                <a:cubicBezTo>
                  <a:pt x="2407108" y="1863358"/>
                  <a:pt x="2404187" y="1882180"/>
                  <a:pt x="2413405" y="1904079"/>
                </a:cubicBezTo>
                <a:cubicBezTo>
                  <a:pt x="2427298" y="1937075"/>
                  <a:pt x="2419133" y="1963741"/>
                  <a:pt x="2391764" y="1986773"/>
                </a:cubicBezTo>
                <a:cubicBezTo>
                  <a:pt x="2374850" y="2001006"/>
                  <a:pt x="2359903" y="2017760"/>
                  <a:pt x="2345174" y="2034358"/>
                </a:cubicBezTo>
                <a:cubicBezTo>
                  <a:pt x="2327601" y="2054159"/>
                  <a:pt x="2322360" y="2077681"/>
                  <a:pt x="2329109" y="2103388"/>
                </a:cubicBezTo>
                <a:cubicBezTo>
                  <a:pt x="2339852" y="2144290"/>
                  <a:pt x="2353252" y="2184664"/>
                  <a:pt x="2361085" y="2226100"/>
                </a:cubicBezTo>
                <a:cubicBezTo>
                  <a:pt x="2366970" y="2257227"/>
                  <a:pt x="2370056" y="2290078"/>
                  <a:pt x="2366985" y="2321437"/>
                </a:cubicBezTo>
                <a:cubicBezTo>
                  <a:pt x="2361429" y="2378171"/>
                  <a:pt x="2325980" y="2414270"/>
                  <a:pt x="2274654" y="2436590"/>
                </a:cubicBezTo>
                <a:cubicBezTo>
                  <a:pt x="2230631" y="2455735"/>
                  <a:pt x="2183997" y="2462609"/>
                  <a:pt x="2137048" y="2468512"/>
                </a:cubicBezTo>
                <a:cubicBezTo>
                  <a:pt x="2101338" y="2473000"/>
                  <a:pt x="2065647" y="2477750"/>
                  <a:pt x="2029833" y="2481200"/>
                </a:cubicBezTo>
                <a:cubicBezTo>
                  <a:pt x="2002808" y="2483804"/>
                  <a:pt x="1975571" y="2484098"/>
                  <a:pt x="1948489" y="2486198"/>
                </a:cubicBezTo>
                <a:cubicBezTo>
                  <a:pt x="1887968" y="2490891"/>
                  <a:pt x="1827400" y="2495255"/>
                  <a:pt x="1767009" y="2501321"/>
                </a:cubicBezTo>
                <a:cubicBezTo>
                  <a:pt x="1721176" y="2505928"/>
                  <a:pt x="1686048" y="2532784"/>
                  <a:pt x="1652173" y="2561315"/>
                </a:cubicBezTo>
                <a:cubicBezTo>
                  <a:pt x="1604927" y="2601108"/>
                  <a:pt x="1577296" y="2650823"/>
                  <a:pt x="1567671" y="2712491"/>
                </a:cubicBezTo>
                <a:cubicBezTo>
                  <a:pt x="1560753" y="2756816"/>
                  <a:pt x="1565339" y="2750067"/>
                  <a:pt x="1524138" y="2750147"/>
                </a:cubicBezTo>
                <a:cubicBezTo>
                  <a:pt x="1306495" y="2750554"/>
                  <a:pt x="1088851" y="2750328"/>
                  <a:pt x="871207" y="2750171"/>
                </a:cubicBezTo>
                <a:cubicBezTo>
                  <a:pt x="859962" y="2750162"/>
                  <a:pt x="848719" y="2748750"/>
                  <a:pt x="836967" y="2747958"/>
                </a:cubicBezTo>
                <a:cubicBezTo>
                  <a:pt x="835619" y="2736454"/>
                  <a:pt x="833334" y="2726246"/>
                  <a:pt x="833408" y="2716056"/>
                </a:cubicBezTo>
                <a:cubicBezTo>
                  <a:pt x="833960" y="2638960"/>
                  <a:pt x="831805" y="2561666"/>
                  <a:pt x="836682" y="2484828"/>
                </a:cubicBezTo>
                <a:cubicBezTo>
                  <a:pt x="842196" y="2398005"/>
                  <a:pt x="865147" y="2314374"/>
                  <a:pt x="898660" y="2233836"/>
                </a:cubicBezTo>
                <a:cubicBezTo>
                  <a:pt x="936521" y="2142848"/>
                  <a:pt x="992783" y="2063418"/>
                  <a:pt x="1052883" y="1986286"/>
                </a:cubicBezTo>
                <a:cubicBezTo>
                  <a:pt x="1194997" y="1803898"/>
                  <a:pt x="1337568" y="1621862"/>
                  <a:pt x="1478656" y="1438685"/>
                </a:cubicBezTo>
                <a:cubicBezTo>
                  <a:pt x="1537743" y="1361966"/>
                  <a:pt x="1586977" y="1278020"/>
                  <a:pt x="1610335" y="1183855"/>
                </a:cubicBezTo>
                <a:cubicBezTo>
                  <a:pt x="1672829" y="931914"/>
                  <a:pt x="1534891" y="699312"/>
                  <a:pt x="1282609" y="641394"/>
                </a:cubicBezTo>
                <a:cubicBezTo>
                  <a:pt x="1229134" y="629116"/>
                  <a:pt x="1174323" y="633922"/>
                  <a:pt x="1120031" y="634744"/>
                </a:cubicBezTo>
                <a:cubicBezTo>
                  <a:pt x="1027514" y="636144"/>
                  <a:pt x="946096" y="668849"/>
                  <a:pt x="875418" y="727182"/>
                </a:cubicBezTo>
                <a:cubicBezTo>
                  <a:pt x="801925" y="787844"/>
                  <a:pt x="760825" y="867930"/>
                  <a:pt x="743603" y="960728"/>
                </a:cubicBezTo>
                <a:cubicBezTo>
                  <a:pt x="736156" y="1000855"/>
                  <a:pt x="729885" y="1041211"/>
                  <a:pt x="723602" y="1081544"/>
                </a:cubicBezTo>
                <a:cubicBezTo>
                  <a:pt x="721899" y="1092490"/>
                  <a:pt x="716577" y="1096367"/>
                  <a:pt x="705869" y="1096240"/>
                </a:cubicBezTo>
                <a:cubicBezTo>
                  <a:pt x="681147" y="1095943"/>
                  <a:pt x="656415" y="1096513"/>
                  <a:pt x="631687" y="1096521"/>
                </a:cubicBezTo>
                <a:cubicBezTo>
                  <a:pt x="441250" y="1096602"/>
                  <a:pt x="250810" y="1096631"/>
                  <a:pt x="60371" y="1096667"/>
                </a:cubicBezTo>
                <a:cubicBezTo>
                  <a:pt x="51467" y="1096670"/>
                  <a:pt x="42563" y="1096658"/>
                  <a:pt x="33661" y="1096530"/>
                </a:cubicBezTo>
                <a:cubicBezTo>
                  <a:pt x="2838" y="1096080"/>
                  <a:pt x="-815" y="1093864"/>
                  <a:pt x="127" y="1062834"/>
                </a:cubicBezTo>
                <a:cubicBezTo>
                  <a:pt x="1098" y="1030826"/>
                  <a:pt x="5077" y="998886"/>
                  <a:pt x="8256" y="966966"/>
                </a:cubicBezTo>
                <a:cubicBezTo>
                  <a:pt x="15060" y="898660"/>
                  <a:pt x="23030" y="830469"/>
                  <a:pt x="42438" y="764340"/>
                </a:cubicBezTo>
                <a:cubicBezTo>
                  <a:pt x="89461" y="604109"/>
                  <a:pt x="170560" y="462874"/>
                  <a:pt x="284560" y="341239"/>
                </a:cubicBezTo>
                <a:cubicBezTo>
                  <a:pt x="366426" y="253897"/>
                  <a:pt x="458636" y="178778"/>
                  <a:pt x="565729" y="123704"/>
                </a:cubicBezTo>
                <a:cubicBezTo>
                  <a:pt x="637373" y="86859"/>
                  <a:pt x="714274" y="64036"/>
                  <a:pt x="791534" y="42405"/>
                </a:cubicBezTo>
                <a:cubicBezTo>
                  <a:pt x="852922" y="25219"/>
                  <a:pt x="915838" y="17290"/>
                  <a:pt x="978873" y="9476"/>
                </a:cubicBezTo>
                <a:cubicBezTo>
                  <a:pt x="1087827" y="-4031"/>
                  <a:pt x="1197226" y="-821"/>
                  <a:pt x="1306127" y="5131"/>
                </a:cubicBezTo>
                <a:cubicBezTo>
                  <a:pt x="1477178" y="14482"/>
                  <a:pt x="1640851" y="57460"/>
                  <a:pt x="1796985" y="128225"/>
                </a:cubicBezTo>
                <a:cubicBezTo>
                  <a:pt x="1812661" y="135330"/>
                  <a:pt x="1827563" y="144141"/>
                  <a:pt x="1843744" y="152743"/>
                </a:cubicBezTo>
                <a:close/>
              </a:path>
            </a:pathLst>
          </a:custGeom>
          <a:solidFill>
            <a:srgbClr val="C0B198"/>
          </a:solidFill>
          <a:ln w="29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7240065-C86F-66CB-0B6B-06DA5B2EA7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-1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3154" y="4523301"/>
            <a:ext cx="1092201" cy="14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DEDD2E-DC4B-36B7-6895-FBB858D58E4B}"/>
              </a:ext>
            </a:extLst>
          </p:cNvPr>
          <p:cNvSpPr/>
          <p:nvPr/>
        </p:nvSpPr>
        <p:spPr>
          <a:xfrm>
            <a:off x="-1" y="-1"/>
            <a:ext cx="3325091" cy="6858001"/>
          </a:xfrm>
          <a:prstGeom prst="rect">
            <a:avLst/>
          </a:prstGeom>
          <a:solidFill>
            <a:srgbClr val="353537"/>
          </a:solidFill>
          <a:ln>
            <a:solidFill>
              <a:srgbClr val="35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57D77-F3DD-DC71-ADEA-3231E107DCF6}"/>
              </a:ext>
            </a:extLst>
          </p:cNvPr>
          <p:cNvSpPr/>
          <p:nvPr/>
        </p:nvSpPr>
        <p:spPr>
          <a:xfrm>
            <a:off x="11155680" y="-2"/>
            <a:ext cx="1036320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Sajjad Pourali">
            <a:extLst>
              <a:ext uri="{FF2B5EF4-FFF2-40B4-BE49-F238E27FC236}">
                <a16:creationId xmlns:a16="http://schemas.microsoft.com/office/drawing/2014/main" id="{3799E1A3-2401-2170-7375-0F7D882C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96"/>
                    </a14:imgEffect>
                    <a14:imgEffect>
                      <a14:saturation sat="115000"/>
                    </a14:imgEffect>
                    <a14:imgEffect>
                      <a14:brightnessContrast bright="5000" contras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9" y="261849"/>
            <a:ext cx="3167149" cy="3167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3F427-7E3E-5D6F-E2B1-CFB78E54A45E}"/>
              </a:ext>
            </a:extLst>
          </p:cNvPr>
          <p:cNvSpPr txBox="1"/>
          <p:nvPr/>
        </p:nvSpPr>
        <p:spPr>
          <a:xfrm>
            <a:off x="589236" y="3167628"/>
            <a:ext cx="2146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Sajjad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Pourali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ABD9A-CDCA-0CFE-A8D0-4ADCD629EAD7}"/>
              </a:ext>
            </a:extLst>
          </p:cNvPr>
          <p:cNvSpPr txBox="1"/>
          <p:nvPr/>
        </p:nvSpPr>
        <p:spPr>
          <a:xfrm>
            <a:off x="3824224" y="448887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B19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3DC75-7000-D4E3-2335-FFD425DDCD9E}"/>
              </a:ext>
            </a:extLst>
          </p:cNvPr>
          <p:cNvSpPr txBox="1"/>
          <p:nvPr/>
        </p:nvSpPr>
        <p:spPr>
          <a:xfrm>
            <a:off x="3824224" y="1522257"/>
            <a:ext cx="790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I am currently an information and systems engineering Ph.D. student under the supervision of </a:t>
            </a:r>
            <a:r>
              <a:rPr lang="en-CA" sz="2000" dirty="0">
                <a:solidFill>
                  <a:srgbClr val="9A8B7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Mohammad Mannan</a:t>
            </a:r>
            <a:r>
              <a:rPr lang="en-CA" sz="2000" dirty="0">
                <a:solidFill>
                  <a:srgbClr val="9A8B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at Concordia University.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05D9F-0AE5-3F9D-129B-7D91F75AB7DC}"/>
              </a:ext>
            </a:extLst>
          </p:cNvPr>
          <p:cNvSpPr txBox="1"/>
          <p:nvPr/>
        </p:nvSpPr>
        <p:spPr>
          <a:xfrm>
            <a:off x="3552720" y="5675363"/>
            <a:ext cx="362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pourali.com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s_poural@cisse.concordia.ca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SajjadPourali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4FF32-85A5-B1D9-3ED3-DD94F20503F6}"/>
              </a:ext>
            </a:extLst>
          </p:cNvPr>
          <p:cNvSpPr txBox="1"/>
          <p:nvPr/>
        </p:nvSpPr>
        <p:spPr>
          <a:xfrm>
            <a:off x="3860698" y="4342687"/>
            <a:ext cx="790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Research Interests: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Mobile, Web and System Security and Privacy, Malware Analysis, Network Application Layer Security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95B7244-1715-658D-3389-6958F92F2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629" y="3759261"/>
            <a:ext cx="2814829" cy="281482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37B9FF-9C9B-B85D-78A8-C2F6A5CF2069}"/>
              </a:ext>
            </a:extLst>
          </p:cNvPr>
          <p:cNvCxnSpPr/>
          <p:nvPr/>
        </p:nvCxnSpPr>
        <p:spPr>
          <a:xfrm>
            <a:off x="3325090" y="5416057"/>
            <a:ext cx="10194175" cy="0"/>
          </a:xfrm>
          <a:prstGeom prst="line">
            <a:avLst/>
          </a:prstGeom>
          <a:ln w="25400">
            <a:solidFill>
              <a:srgbClr val="35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6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Calibri" panose="020F0502020204030204" pitchFamily="34" charset="0"/>
                <a:cs typeface="Calibri" panose="020F0502020204030204" pitchFamily="34" charset="0"/>
              </a:rPr>
              <a:t>Apps leak data</a:t>
            </a:r>
            <a:endParaRPr lang="en-US" sz="4000" dirty="0">
              <a:latin typeface="SF UI Text" charset="0"/>
              <a:ea typeface="SF UI Text" charset="0"/>
              <a:cs typeface="SF UI T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596572"/>
            <a:ext cx="9433838" cy="2061028"/>
          </a:xfrm>
        </p:spPr>
        <p:txBody>
          <a:bodyPr numCol="1">
            <a:norm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C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</a:t>
            </a:r>
            <a:r>
              <a:rPr lang="en-C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using different channels: HTTP/S, raw TCP/UDP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C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Process/Obfuscate data: 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serialize, </a:t>
            </a:r>
            <a:r>
              <a:rPr lang="en-C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</a:t>
            </a:r>
            <a:r>
              <a:rPr lang="en-C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compress</a:t>
            </a:r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1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6D5CCB9-009B-C073-62C7-FFD5D072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3BA187B-E6B2-FEA3-5BC2-0390C2613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501" y="3178707"/>
            <a:ext cx="4909923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95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130B374-059C-03AA-F444-D6074AB5BC6B}"/>
              </a:ext>
            </a:extLst>
          </p:cNvPr>
          <p:cNvSpPr/>
          <p:nvPr/>
        </p:nvSpPr>
        <p:spPr>
          <a:xfrm>
            <a:off x="1024128" y="1923802"/>
            <a:ext cx="8873634" cy="18644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06037-09B2-A6FA-0F0F-4D82ECCF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1771"/>
            <a:ext cx="1414153" cy="1414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2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15EC4-6786-37F3-DF0A-377FC0BC4392}"/>
              </a:ext>
            </a:extLst>
          </p:cNvPr>
          <p:cNvSpPr txBox="1"/>
          <p:nvPr/>
        </p:nvSpPr>
        <p:spPr>
          <a:xfrm>
            <a:off x="8979255" y="793798"/>
            <a:ext cx="7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5E0B0F-E5A0-89D7-8A65-FE4CA4C13984}"/>
              </a:ext>
            </a:extLst>
          </p:cNvPr>
          <p:cNvSpPr/>
          <p:nvPr/>
        </p:nvSpPr>
        <p:spPr>
          <a:xfrm>
            <a:off x="1031844" y="1923802"/>
            <a:ext cx="8873634" cy="186442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06F1D1-E982-93BD-AD22-3715E03BCE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29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273B9-F338-9D1E-500F-DE05CD59FC57}"/>
              </a:ext>
            </a:extLst>
          </p:cNvPr>
          <p:cNvSpPr txBox="1"/>
          <p:nvPr/>
        </p:nvSpPr>
        <p:spPr>
          <a:xfrm>
            <a:off x="1024128" y="1705294"/>
            <a:ext cx="88736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0" dirty="0">
                <a:solidFill>
                  <a:srgbClr val="009DF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CA" sz="1200" b="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CA" sz="12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v.gif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?cuid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=B868BFF1EAC2787DFE6EBE1660FA5746&amp;clientid=B868BFF1EAC2787DFE6EBE1660FA5746&amp;appversion=12.3.0.9&amp;di=</a:t>
            </a:r>
            <a:r>
              <a:rPr lang="en-CA" sz="1200" b="0" dirty="0">
                <a:solidFill>
                  <a:srgbClr val="7030A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2816260680380110_Oy%2FX7kOLwii6wDVMPd90IZqbI3EnuSNyfcdonERgz71102zxt%ZeSFW7GOjrABDvOY5WTWzxIIVZZZM7862gnr6Nzif9sEmBYN4WagDAkzYHlPOpckw3vPxZKOparTAEX5qxVSczK%2BbRsM1RlTpjdmem0&amp;2BOE3V%2FZ32SiCjDmOJ19v55d7P4AuL9MFInltGrf03Rag2BOgzMFTell%2FyGdm3TOyZAPu6bJEN1pF1hFYcEHtgCocSaH6TPA7dh3 1wyWakr6Z682FmeVRfESSynvibxuhe00Z440182BgluIj949p5Hx0mP10xpCwEXd6euTzysa3BUliflQ0MABUvbn05p20gnwQeanXOmfd6upKXfD2nE5CxoZtms8dIzLmfql4M7Zzqz0V&amp;2ByiSWSsoUToBYipn9QQnAldD%2F%2BSTulVCHeViQz0Ve8gpkUVcEVfL9jx2LLP58zTt3%2BX80CEdfu9Hnm4gn3DIRSPYuWIAx2DNONoUdKgQ5kvJbloa7rS%2BkAh%2FRgrizyhhQb5wHxa79wUN67luA8faUA:2FbfC943XXp6YEUn61X0&amp;2FZRrkE%2Bt6ZV7B6r4vIBzffZvExqotRU9CeCqYT5u2NUbCrfyeyT6V04hlsyP074rI00%2FcDJ2Tf%2FzLm5AfHB%2F6iIlIp4GRvPIQbaCeG6BptIe4I6zTFXvV5F228EmHcS8Xid6s%2FMFr77shPMR1F3NPK133y6hdDYpggQWqAFVmHnL5Kv2FNSdrAhgoit2BFbfppv0882FRLrSvgXCOPBcoQbEZeC12LWNEz2FNqUb4Mdc3FdE159bCEN1JW%2BKQjfxSqtiKDrBx63X88SIQueTDqdUTD61aZDD31p7w3D3Dd4aa45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&amp;pid=11l&amp;clientfrom=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mobilesdkenhanced&amp;type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=1023&amp;sig=7bcf62flf2e8216fd5fa00dbc46b67c7&amp;tpl=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bsandr&amp;sdkversion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=9.1.5.6&amp;zid=1z3JxpUtRW3uvSp96PloC460RhPbzigzOR7G80DnTrKTONwqkSIjsmotGqQE3cAEaQioKeSrXs4mnvz6rCmjA&amp;v=1626068038276&amp;clientip=10.42.0.79&amp;appid=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l&amp;sdkversion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=9.1.5.6&amp;name=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dvif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interface&amp;client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android&amp;device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=Pixel+4 </a:t>
            </a:r>
            <a:r>
              <a:rPr lang="en-CA" sz="1200" b="0" dirty="0">
                <a:solidFill>
                  <a:srgbClr val="009DF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HTTP/1.1</a:t>
            </a:r>
          </a:p>
          <a:p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User-Agent: Dalvik/2.1.0 (Linux: U; Android 11: Pixel 4 Build/R03A.210605.005)</a:t>
            </a:r>
          </a:p>
          <a:p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endParaRPr lang="en-CA" sz="1200" b="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Connection: close</a:t>
            </a:r>
          </a:p>
          <a:p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Accept-Encoding: </a:t>
            </a:r>
            <a:r>
              <a:rPr lang="en-CA" sz="1200" b="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qzip</a:t>
            </a:r>
            <a:r>
              <a:rPr lang="en-CA" sz="1200" b="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deflate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EFA1C-30A1-A5F5-9335-E85626C140EE}"/>
              </a:ext>
            </a:extLst>
          </p:cNvPr>
          <p:cNvSpPr txBox="1"/>
          <p:nvPr/>
        </p:nvSpPr>
        <p:spPr>
          <a:xfrm>
            <a:off x="2489359" y="2131689"/>
            <a:ext cx="60468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Encrypted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com.baidu.sapiz.utils.AES.encrypt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E9774-8384-7D74-4B08-F8866893FFDF}"/>
              </a:ext>
            </a:extLst>
          </p:cNvPr>
          <p:cNvSpPr txBox="1"/>
          <p:nvPr/>
        </p:nvSpPr>
        <p:spPr>
          <a:xfrm>
            <a:off x="382307" y="13343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tx1">
                    <a:alpha val="70000"/>
                  </a:schemeClr>
                </a:solidFill>
              </a:rPr>
              <a:t>百度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89DF23-6181-D94B-72AA-503FBE08ED61}"/>
              </a:ext>
            </a:extLst>
          </p:cNvPr>
          <p:cNvSpPr/>
          <p:nvPr/>
        </p:nvSpPr>
        <p:spPr>
          <a:xfrm>
            <a:off x="1003678" y="1894606"/>
            <a:ext cx="8960937" cy="1908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8DEA3B-9871-FCDB-A77B-6381CA45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66" y="1906106"/>
            <a:ext cx="8865918" cy="1864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009DF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com.baidu.searchbox.lite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.4.14.0.9.8.9.0.1.2.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Pixel4.11.android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.B868BFF1EAC2787DFE6EBE1660FA5746.bs_andr_lite.o../static/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appsapi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/conf/android-conf.txt.1..WIFI.false..841b7726b925.25.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phantom-ev-10.173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c8f9f9a0e932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ConcordiaGuest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c8f9f9a0e931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eduroam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c8f9f9a0e930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35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ConcordiaUniversity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c8f9f9a0e93d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ConcordiaUniversity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c8f9f9a0e93e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eduroam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c47d4f4c4092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ConcordiaGuest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c47d4f4c4090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53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eduroam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android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ae:84:83:82:b4:48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AArch64Processorrev14(aarch64)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.5583432.52443116.49976460.359..</a:t>
            </a:r>
            <a:r>
              <a:rPr lang="en-US" sz="1500" dirty="0">
                <a:solidFill>
                  <a:srgbClr val="009DF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com.baidu.searchbox.lite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10.42.0.79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5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Pixel4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...=..074F6B0CA1B23B51911B6EC52D3A4008D6..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E771C-F480-4A4F-D03B-B1DE7C31ECBF}"/>
              </a:ext>
            </a:extLst>
          </p:cNvPr>
          <p:cNvSpPr txBox="1"/>
          <p:nvPr/>
        </p:nvSpPr>
        <p:spPr>
          <a:xfrm>
            <a:off x="1064815" y="5291911"/>
            <a:ext cx="1006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DF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 Name</a:t>
            </a:r>
          </a:p>
          <a:p>
            <a:r>
              <a:rPr lang="en-US" sz="18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 Info: Device Model, Android Version, Local IP Address, </a:t>
            </a:r>
            <a:r>
              <a:rPr lang="en-US" sz="1800" dirty="0" err="1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</a:t>
            </a:r>
            <a:r>
              <a:rPr lang="en-US" sz="1800" dirty="0">
                <a:solidFill>
                  <a:srgbClr val="B08B2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Mac Address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Info: ESSID, BSSID,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/>
      <p:bldP spid="20" grpId="0"/>
      <p:bldP spid="9" grpId="0" animBg="1"/>
      <p:bldP spid="11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CA" sz="4000" dirty="0">
                <a:effectLst/>
                <a:latin typeface="Arial" panose="020B0604020202020204" pitchFamily="34" charset="0"/>
              </a:rPr>
              <a:t>Related work</a:t>
            </a:r>
            <a:endParaRPr lang="en-US" sz="40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3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16A53-B89E-6A5F-56CA-FC9A756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3260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Obfuscation-Resilient Privacy Leak Detection for Mobile Apps Through Differential Analysis									  (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NDSS '17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Checks privacy leakages via obfuscated channels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covers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deterministic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networks (unchangeable)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Relies on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analysis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Detects </a:t>
            </a:r>
            <a:r>
              <a:rPr lang="en-CA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predefined privacy-sensitive items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B44F846-8D62-B5B4-ECF7-0B0B0D05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CA" sz="4000" dirty="0">
                <a:effectLst/>
                <a:latin typeface="Arial" panose="020B0604020202020204" pitchFamily="34" charset="0"/>
              </a:rPr>
              <a:t>Related work </a:t>
            </a:r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(cont'd)</a:t>
            </a:r>
            <a:endParaRPr lang="en-US" sz="40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4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16A53-B89E-6A5F-56CA-FC9A756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3260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50 Ways to Leak Your Data: An Exploration of Apps' Circumvention of the Android Permissions System 									(</a:t>
            </a: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USENIX ‘19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Looks at unauthorized access and transmission without permissions</a:t>
            </a: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CA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 cover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privacy leakage via </a:t>
            </a:r>
            <a:r>
              <a:rPr lang="en-CA" sz="2000" b="1" dirty="0">
                <a:effectLst/>
                <a:latin typeface="Arial" panose="020B0604020202020204" pitchFamily="34" charset="0"/>
              </a:rPr>
              <a:t>encrypted channels</a:t>
            </a:r>
          </a:p>
          <a:p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Insufficient hard-coded encryption keys detection 153/88,000 apps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B44F846-8D62-B5B4-ECF7-0B0B0D05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Research 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5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1F875A-C9DC-EBBA-1117-9FEDAEEB284E}"/>
              </a:ext>
            </a:extLst>
          </p:cNvPr>
          <p:cNvGrpSpPr/>
          <p:nvPr/>
        </p:nvGrpSpPr>
        <p:grpSpPr>
          <a:xfrm>
            <a:off x="6508447" y="2517043"/>
            <a:ext cx="5008885" cy="562041"/>
            <a:chOff x="393453" y="281020"/>
            <a:chExt cx="5008885" cy="56204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8626206-BDB5-5EAB-FC58-872A72EDB8F2}"/>
                </a:ext>
              </a:extLst>
            </p:cNvPr>
            <p:cNvSpPr/>
            <p:nvPr/>
          </p:nvSpPr>
          <p:spPr>
            <a:xfrm>
              <a:off x="393453" y="281020"/>
              <a:ext cx="5008885" cy="562041"/>
            </a:xfrm>
            <a:prstGeom prst="rect">
              <a:avLst/>
            </a:prstGeom>
            <a:solidFill>
              <a:srgbClr val="353537"/>
            </a:solidFill>
            <a:ln>
              <a:solidFill>
                <a:srgbClr val="35353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D019D1-50E7-1FBA-8A62-1995D04EA48F}"/>
                </a:ext>
              </a:extLst>
            </p:cNvPr>
            <p:cNvSpPr txBox="1"/>
            <p:nvPr/>
          </p:nvSpPr>
          <p:spPr>
            <a:xfrm>
              <a:off x="393453" y="281020"/>
              <a:ext cx="5008885" cy="562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6120" tIns="73660" rIns="73660" bIns="73660" numCol="1" spcCol="1270" anchor="ctr" anchorCtr="0">
              <a:noAutofit/>
            </a:bodyPr>
            <a:lstStyle/>
            <a:p>
              <a:pPr marL="0" lvl="0" indent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2EF0F6-0046-A5ED-4317-8F1F08DDE99F}"/>
              </a:ext>
            </a:extLst>
          </p:cNvPr>
          <p:cNvGrpSpPr/>
          <p:nvPr/>
        </p:nvGrpSpPr>
        <p:grpSpPr>
          <a:xfrm>
            <a:off x="6526734" y="4212078"/>
            <a:ext cx="5008885" cy="562041"/>
            <a:chOff x="393453" y="1967144"/>
            <a:chExt cx="5008885" cy="5620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A4CAEA-C31F-0BD4-711B-50FA59026FB6}"/>
                </a:ext>
              </a:extLst>
            </p:cNvPr>
            <p:cNvSpPr/>
            <p:nvPr/>
          </p:nvSpPr>
          <p:spPr>
            <a:xfrm>
              <a:off x="393453" y="1967144"/>
              <a:ext cx="5008885" cy="562041"/>
            </a:xfrm>
            <a:prstGeom prst="rect">
              <a:avLst/>
            </a:prstGeom>
            <a:solidFill>
              <a:srgbClr val="353537"/>
            </a:solidFill>
            <a:ln>
              <a:solidFill>
                <a:srgbClr val="35353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1D5B59-515E-9CD2-A862-FF2286A56E95}"/>
                </a:ext>
              </a:extLst>
            </p:cNvPr>
            <p:cNvSpPr txBox="1"/>
            <p:nvPr/>
          </p:nvSpPr>
          <p:spPr>
            <a:xfrm>
              <a:off x="393453" y="1967144"/>
              <a:ext cx="5008885" cy="562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6120" tIns="73660" rIns="73660" bIns="73660" numCol="1" spcCol="1270" anchor="ctr" anchorCtr="0">
              <a:noAutofit/>
            </a:bodyPr>
            <a:lstStyle/>
            <a:p>
              <a:pPr marL="0" lvl="0" indent="0" algn="l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Who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B657D7-6ED0-9E82-718A-D12A85A1B0C9}"/>
              </a:ext>
            </a:extLst>
          </p:cNvPr>
          <p:cNvGrpSpPr/>
          <p:nvPr/>
        </p:nvGrpSpPr>
        <p:grpSpPr>
          <a:xfrm>
            <a:off x="222504" y="1908491"/>
            <a:ext cx="11527536" cy="3498980"/>
            <a:chOff x="-173736" y="1909945"/>
            <a:chExt cx="11527536" cy="349898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6B7089F-43DC-E275-FDB0-3CF708EC4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505774" y="230435"/>
              <a:ext cx="3498980" cy="6858000"/>
            </a:xfrm>
            <a:prstGeom prst="rect">
              <a:avLst/>
            </a:prstGeom>
          </p:spPr>
        </p:pic>
        <p:graphicFrame>
          <p:nvGraphicFramePr>
            <p:cNvPr id="28" name="Diagram 27">
              <a:extLst>
                <a:ext uri="{FF2B5EF4-FFF2-40B4-BE49-F238E27FC236}">
                  <a16:creationId xmlns:a16="http://schemas.microsoft.com/office/drawing/2014/main" id="{543E9F2F-0ABF-4D44-11C8-D60A0A151E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30992599"/>
                </p:ext>
              </p:extLst>
            </p:nvPr>
          </p:nvGraphicFramePr>
          <p:xfrm>
            <a:off x="5916077" y="2239598"/>
            <a:ext cx="5437723" cy="28102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ADC935-1CF3-913D-DB12-C4E176050355}"/>
              </a:ext>
            </a:extLst>
          </p:cNvPr>
          <p:cNvSpPr txBox="1"/>
          <p:nvPr/>
        </p:nvSpPr>
        <p:spPr>
          <a:xfrm rot="5400000">
            <a:off x="3998828" y="3159281"/>
            <a:ext cx="18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Custom</a:t>
            </a:r>
          </a:p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Encryption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032804-4CCB-6491-1415-2968B567C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lum bright="-29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61ECF9-B159-2F8A-39B9-1490F15D7168}"/>
              </a:ext>
            </a:extLst>
          </p:cNvPr>
          <p:cNvSpPr/>
          <p:nvPr/>
        </p:nvSpPr>
        <p:spPr>
          <a:xfrm>
            <a:off x="7105402" y="3777005"/>
            <a:ext cx="1991097" cy="353291"/>
          </a:xfrm>
          <a:prstGeom prst="rect">
            <a:avLst/>
          </a:prstGeom>
          <a:solidFill>
            <a:srgbClr val="C0B198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CD542-4687-DA64-6763-F1B4AB2E8908}"/>
              </a:ext>
            </a:extLst>
          </p:cNvPr>
          <p:cNvSpPr/>
          <p:nvPr/>
        </p:nvSpPr>
        <p:spPr>
          <a:xfrm>
            <a:off x="6170644" y="4409140"/>
            <a:ext cx="1991097" cy="353291"/>
          </a:xfrm>
          <a:prstGeom prst="rect">
            <a:avLst/>
          </a:prstGeom>
          <a:solidFill>
            <a:srgbClr val="C0B198"/>
          </a:soli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Our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6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2F83-FD0E-616E-D2CF-BC787AB8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596572"/>
            <a:ext cx="9433838" cy="1132773"/>
          </a:xfrm>
        </p:spPr>
        <p:txBody>
          <a:bodyPr numCol="1">
            <a:norm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n-C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encrypted</a:t>
            </a: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channels and access to their cryptographic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7587-2379-CD95-F5E8-AAAA5BBEE056}"/>
              </a:ext>
            </a:extLst>
          </p:cNvPr>
          <p:cNvSpPr txBox="1"/>
          <p:nvPr/>
        </p:nvSpPr>
        <p:spPr>
          <a:xfrm>
            <a:off x="2330390" y="3429000"/>
            <a:ext cx="720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let $plaintext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gzip_compress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("BSSID");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encrypt(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plaintext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IV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")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Q2lwaGVydGV4dA==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E40C4C-2F1C-CB35-749D-2B1981E64A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842DC-FD3B-3F1D-2D18-A3739DB9A6B2}"/>
              </a:ext>
            </a:extLst>
          </p:cNvPr>
          <p:cNvSpPr txBox="1"/>
          <p:nvPr/>
        </p:nvSpPr>
        <p:spPr>
          <a:xfrm>
            <a:off x="2330389" y="4385731"/>
            <a:ext cx="768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https://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example.com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/doc-id/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Q2lwaGVydGV4dA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/page/2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pPr/>
              <a:t>7</a:t>
            </a:fld>
            <a:endParaRPr lang="en-US" sz="2800" dirty="0">
              <a:latin typeface="Calibri" panose="020F0502020204030204" pitchFamily="34" charset="0"/>
              <a:ea typeface="SF UI Text" charset="0"/>
              <a:cs typeface="Calibri" panose="020F050202020403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AA095B1-C962-E2C6-0D6C-45BEE3A5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2973251"/>
            <a:ext cx="4427802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SF UI Text" charset="0"/>
                <a:cs typeface="Calibri" panose="020F0502020204030204" pitchFamily="34" charset="0"/>
              </a:rPr>
              <a:t>System Architecture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FC0CC8-9ACE-695E-BA3A-FE2C54C5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851" y="366430"/>
            <a:ext cx="12749351" cy="90145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21FF258-0787-0F25-7D19-193B01C83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9168" y="366430"/>
            <a:ext cx="12749351" cy="901450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609B0-3328-A36E-4103-BF8ADD2F1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8180" y="365760"/>
            <a:ext cx="12749351" cy="9014508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123C266B-6E21-4188-05E6-8ACB6C5C7F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7479" y="331096"/>
            <a:ext cx="12623867" cy="892578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1C3E5F3-8E90-E891-B187-8587028EB0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6340" y="366430"/>
            <a:ext cx="12749351" cy="90145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0B00BF4-9BD0-5A36-0A3F-D37A84DB43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2918" y="282138"/>
            <a:ext cx="12749351" cy="9014508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79E0C491-729E-91F9-7C08-C7EA54A85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-29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14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F UI Text" charset="0"/>
                <a:ea typeface="SF UI Text" charset="0"/>
                <a:cs typeface="SF UI Text" charset="0"/>
              </a:rPr>
              <a:t>Sample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z="2800" smtClean="0">
                <a:latin typeface="SF UI Text" charset="0"/>
                <a:ea typeface="SF UI Text" charset="0"/>
                <a:cs typeface="SF UI Text" charset="0"/>
              </a:rPr>
              <a:pPr/>
              <a:t>8</a:t>
            </a:fld>
            <a:endParaRPr lang="en-US" sz="2800" dirty="0">
              <a:latin typeface="SF UI Text" charset="0"/>
              <a:ea typeface="SF UI Text" charset="0"/>
              <a:cs typeface="SF UI Text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CA72C-7013-A148-A172-429E9A73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1"/>
            <a:ext cx="9068672" cy="29605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en-CA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": ["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$&gt;f7.baidu.com"], "https": ["</a:t>
            </a:r>
            <a:r>
              <a:rPr lang="en-CA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wifi-ip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ppui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-static-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wap.cdn.bcebos.com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wappass.bdimg.com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CA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$&lt;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mbd.baidu.com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KEY|OWFhYTE0NjBhZWE5OTNmYQ==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sofire.bdstatic.com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device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hmma.baidu.com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IPAddr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wappass.bdimg.com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wifi-ip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wappass.bdimg.com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packages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$&gt;android-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safebrowsing.google.com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session-word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$&lt;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ppui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-static-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wap.cdn.bcebos.com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hmma.baidu.com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IV|NzUxNjI3NzQyNTQ4MDExMA==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"], "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non_http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": ["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token-word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$&gt;TCP://157.255.71.209:5288",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token-word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$&gt;TCP://14.215.179.43:5288"], "</a:t>
            </a:r>
            <a:r>
              <a:rPr lang="en-CA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https_crypt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": ["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wifi-other-essid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@1:</a:t>
            </a:r>
            <a:r>
              <a:rPr lang="en-CA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AES/CBC/NoPadding:MDcxNjI3NzQyMDY3MDExMA==:T2FMaHpPS1RUUUdMdzhoUA==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wifi-essid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@2:</a:t>
            </a:r>
            <a:r>
              <a:rPr lang="en-CA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AES/CBC/NoPadding:NzUxNjI3NzQyNTQ4MDExMA==:T2FMaHpPS1RUUUdMdzhoUA==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wifi-essid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@1:</a:t>
            </a:r>
            <a:r>
              <a:rPr lang="en-CA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AES/CBC/NoPadding:MDcxNjI3NzQyMDY3MDExMA==:T2FMaHpPS1RUUUdMdzhoUA==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CA" sz="1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IPAddr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@2:</a:t>
            </a:r>
            <a:r>
              <a:rPr lang="en-CA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AES/CBC/NoPadding:NzUxNjI3NzQyNTQ4MDExMA==:T2FMaHpPS1RUUUdMdzhoUA==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$&gt;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nsclick.baidu.com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"]}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5B863-6F50-EA4D-A7BB-CB48B72D28A8}"/>
              </a:ext>
            </a:extLst>
          </p:cNvPr>
          <p:cNvSpPr txBox="1"/>
          <p:nvPr/>
        </p:nvSpPr>
        <p:spPr>
          <a:xfrm>
            <a:off x="1261872" y="4789399"/>
            <a:ext cx="3425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Types</a:t>
            </a:r>
          </a:p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Types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Parameters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Hosts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3671BF-935A-8937-829B-F4B51D11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8657" y="92075"/>
            <a:ext cx="790627" cy="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52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7893</TotalTime>
  <Words>1241</Words>
  <Application>Microsoft Macintosh PowerPoint</Application>
  <PresentationFormat>Widescreen</PresentationFormat>
  <Paragraphs>189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Consolas</vt:lpstr>
      <vt:lpstr>SF UI Text</vt:lpstr>
      <vt:lpstr>Wingdings 2</vt:lpstr>
      <vt:lpstr>View</vt:lpstr>
      <vt:lpstr>Hidden in Plain Sight: Exploring Encrypted Channels in Android apps</vt:lpstr>
      <vt:lpstr>Apps leak data</vt:lpstr>
      <vt:lpstr>Motivation</vt:lpstr>
      <vt:lpstr>Related work</vt:lpstr>
      <vt:lpstr>Related work (cont'd)</vt:lpstr>
      <vt:lpstr>Research Questions</vt:lpstr>
      <vt:lpstr>Our Approach</vt:lpstr>
      <vt:lpstr>System Architecture</vt:lpstr>
      <vt:lpstr>Sample output</vt:lpstr>
      <vt:lpstr>Experiment</vt:lpstr>
      <vt:lpstr>Results: Prevalence</vt:lpstr>
      <vt:lpstr>Results: Encrypted communication channels</vt:lpstr>
      <vt:lpstr>Results: Encrypted communication channels (cont'd)</vt:lpstr>
      <vt:lpstr>Results: Prominent examples</vt:lpstr>
      <vt:lpstr>Limitations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Sajjad Pourali</cp:lastModifiedBy>
  <cp:revision>655</cp:revision>
  <dcterms:created xsi:type="dcterms:W3CDTF">2016-01-15T11:38:37Z</dcterms:created>
  <dcterms:modified xsi:type="dcterms:W3CDTF">2023-03-17T20:09:19Z</dcterms:modified>
</cp:coreProperties>
</file>